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303" r:id="rId4"/>
    <p:sldId id="285" r:id="rId5"/>
    <p:sldId id="261" r:id="rId6"/>
    <p:sldId id="306" r:id="rId7"/>
    <p:sldId id="297" r:id="rId8"/>
    <p:sldId id="302" r:id="rId9"/>
    <p:sldId id="307" r:id="rId10"/>
    <p:sldId id="317" r:id="rId11"/>
    <p:sldId id="316" r:id="rId12"/>
    <p:sldId id="319" r:id="rId13"/>
    <p:sldId id="318" r:id="rId14"/>
    <p:sldId id="323" r:id="rId15"/>
    <p:sldId id="300" r:id="rId16"/>
    <p:sldId id="32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91D4E"/>
    <a:srgbClr val="0C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6" autoAdjust="0"/>
    <p:restoredTop sz="94710" autoAdjust="0"/>
  </p:normalViewPr>
  <p:slideViewPr>
    <p:cSldViewPr snapToGrid="0">
      <p:cViewPr varScale="1">
        <p:scale>
          <a:sx n="76" d="100"/>
          <a:sy n="76" d="100"/>
        </p:scale>
        <p:origin x="1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bine%20Jacob\Documents\Recherche\Droit%20Pr&#233;te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Prétest</c:v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PréPost!$F$70:$F$72</c:f>
              <c:strCache>
                <c:ptCount val="3"/>
                <c:pt idx="0">
                  <c:v>Moyenne</c:v>
                </c:pt>
                <c:pt idx="1">
                  <c:v>Moyenne si PG</c:v>
                </c:pt>
                <c:pt idx="2">
                  <c:v>Moyenne sans PG</c:v>
                </c:pt>
              </c:strCache>
            </c:strRef>
          </c:cat>
          <c:val>
            <c:numRef>
              <c:f>PréPost!$C$70:$C$72</c:f>
              <c:numCache>
                <c:formatCode>0.00</c:formatCode>
                <c:ptCount val="3"/>
                <c:pt idx="0">
                  <c:v>8.9667647058823565</c:v>
                </c:pt>
                <c:pt idx="1">
                  <c:v>9.1932075471698109</c:v>
                </c:pt>
                <c:pt idx="2">
                  <c:v>8.1666666666666661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67-430B-89CF-79109DE83784}"/>
            </c:ext>
          </c:extLst>
        </c:ser>
        <c:ser>
          <c:idx val="1"/>
          <c:order val="1"/>
          <c:tx>
            <c:v>Post-test</c:v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PréPost!$F$70:$F$72</c:f>
              <c:strCache>
                <c:ptCount val="3"/>
                <c:pt idx="0">
                  <c:v>Moyenne</c:v>
                </c:pt>
                <c:pt idx="1">
                  <c:v>Moyenne si PG</c:v>
                </c:pt>
                <c:pt idx="2">
                  <c:v>Moyenne sans PG</c:v>
                </c:pt>
              </c:strCache>
            </c:strRef>
          </c:cat>
          <c:val>
            <c:numRef>
              <c:f>PréPost!$D$70:$D$72</c:f>
              <c:numCache>
                <c:formatCode>0.00</c:formatCode>
                <c:ptCount val="3"/>
                <c:pt idx="0">
                  <c:v>13.182352941176468</c:v>
                </c:pt>
                <c:pt idx="1">
                  <c:v>13.664150943396224</c:v>
                </c:pt>
                <c:pt idx="2">
                  <c:v>11.48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67-430B-89CF-79109DE83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8807871"/>
        <c:axId val="438808287"/>
      </c:barChart>
      <c:catAx>
        <c:axId val="4388078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8808287"/>
        <c:crosses val="autoZero"/>
        <c:auto val="1"/>
        <c:lblAlgn val="ctr"/>
        <c:lblOffset val="100"/>
        <c:noMultiLvlLbl val="0"/>
      </c:catAx>
      <c:valAx>
        <c:axId val="4388082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8807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4E9070-B688-4CE0-B1AC-EA8CA98CA4AD}" type="doc">
      <dgm:prSet loTypeId="urn:microsoft.com/office/officeart/2005/8/layout/venn3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fr-BE"/>
        </a:p>
      </dgm:t>
    </dgm:pt>
    <dgm:pt modelId="{657449D4-455E-4C00-8A35-8D343A1CBFAC}">
      <dgm:prSet phldrT="[Texte]" custT="1"/>
      <dgm:spPr>
        <a:solidFill>
          <a:srgbClr val="FFFF66">
            <a:alpha val="50000"/>
          </a:srgbClr>
        </a:solidFill>
      </dgm:spPr>
      <dgm:t>
        <a:bodyPr/>
        <a:lstStyle/>
        <a:p>
          <a:r>
            <a:rPr lang="fr-BE" sz="1500" b="1" dirty="0">
              <a:solidFill>
                <a:schemeClr val="bg1"/>
              </a:solidFill>
            </a:rPr>
            <a:t>La conception</a:t>
          </a:r>
        </a:p>
      </dgm:t>
    </dgm:pt>
    <dgm:pt modelId="{41A2041E-C71F-477D-8BB7-36DC3CFFA502}" type="parTrans" cxnId="{1DDB9977-8568-4421-AB32-BAD39CF681A4}">
      <dgm:prSet/>
      <dgm:spPr/>
      <dgm:t>
        <a:bodyPr/>
        <a:lstStyle/>
        <a:p>
          <a:endParaRPr lang="fr-BE"/>
        </a:p>
      </dgm:t>
    </dgm:pt>
    <dgm:pt modelId="{4D9D9D60-0C34-4BD5-92CF-8D5CA7B6579E}" type="sibTrans" cxnId="{1DDB9977-8568-4421-AB32-BAD39CF681A4}">
      <dgm:prSet/>
      <dgm:spPr/>
      <dgm:t>
        <a:bodyPr/>
        <a:lstStyle/>
        <a:p>
          <a:endParaRPr lang="fr-BE"/>
        </a:p>
      </dgm:t>
    </dgm:pt>
    <dgm:pt modelId="{73D5358F-1DEA-4B39-94FC-B32EED79650C}">
      <dgm:prSet phldrT="[Texte]"/>
      <dgm:spPr>
        <a:solidFill>
          <a:srgbClr val="FFFF66">
            <a:alpha val="50000"/>
          </a:srgbClr>
        </a:solidFill>
      </dgm:spPr>
      <dgm:t>
        <a:bodyPr/>
        <a:lstStyle/>
        <a:p>
          <a:r>
            <a:rPr lang="fr-BE" b="1" dirty="0">
              <a:solidFill>
                <a:schemeClr val="bg1"/>
              </a:solidFill>
            </a:rPr>
            <a:t>La réalisation</a:t>
          </a:r>
        </a:p>
      </dgm:t>
    </dgm:pt>
    <dgm:pt modelId="{0C7E06CB-F6EF-40A8-A59D-2B240E38FB19}" type="parTrans" cxnId="{31A61C3D-6A12-495A-AF40-A0C28DFD32D3}">
      <dgm:prSet/>
      <dgm:spPr/>
      <dgm:t>
        <a:bodyPr/>
        <a:lstStyle/>
        <a:p>
          <a:endParaRPr lang="fr-BE"/>
        </a:p>
      </dgm:t>
    </dgm:pt>
    <dgm:pt modelId="{DCFEBE65-942E-4A34-BFA0-77DDF40F5C9B}" type="sibTrans" cxnId="{31A61C3D-6A12-495A-AF40-A0C28DFD32D3}">
      <dgm:prSet/>
      <dgm:spPr/>
      <dgm:t>
        <a:bodyPr/>
        <a:lstStyle/>
        <a:p>
          <a:endParaRPr lang="fr-BE"/>
        </a:p>
      </dgm:t>
    </dgm:pt>
    <dgm:pt modelId="{E17C0B83-4EEC-4FEC-829E-28F49BD77049}">
      <dgm:prSet phldrT="[Texte]"/>
      <dgm:spPr>
        <a:solidFill>
          <a:srgbClr val="FFFF66">
            <a:alpha val="50000"/>
          </a:srgbClr>
        </a:solidFill>
      </dgm:spPr>
      <dgm:t>
        <a:bodyPr/>
        <a:lstStyle/>
        <a:p>
          <a:r>
            <a:rPr lang="fr-BE" b="1" dirty="0">
              <a:solidFill>
                <a:schemeClr val="bg1"/>
              </a:solidFill>
            </a:rPr>
            <a:t>Les mises à l’essai</a:t>
          </a:r>
        </a:p>
      </dgm:t>
    </dgm:pt>
    <dgm:pt modelId="{AC9E6F5C-F9B5-46C6-9A90-1282B213C68E}" type="parTrans" cxnId="{AEB5009E-992B-4B06-A64D-55D61E04ED8A}">
      <dgm:prSet/>
      <dgm:spPr/>
      <dgm:t>
        <a:bodyPr/>
        <a:lstStyle/>
        <a:p>
          <a:endParaRPr lang="fr-BE"/>
        </a:p>
      </dgm:t>
    </dgm:pt>
    <dgm:pt modelId="{162A0AF2-2430-4D84-9A83-6295C2056050}" type="sibTrans" cxnId="{AEB5009E-992B-4B06-A64D-55D61E04ED8A}">
      <dgm:prSet/>
      <dgm:spPr/>
      <dgm:t>
        <a:bodyPr/>
        <a:lstStyle/>
        <a:p>
          <a:endParaRPr lang="fr-BE"/>
        </a:p>
      </dgm:t>
    </dgm:pt>
    <dgm:pt modelId="{08E1B358-41B7-44A4-8952-0094DF23D976}" type="pres">
      <dgm:prSet presAssocID="{414E9070-B688-4CE0-B1AC-EA8CA98CA4AD}" presName="Name0" presStyleCnt="0">
        <dgm:presLayoutVars>
          <dgm:dir/>
          <dgm:resizeHandles val="exact"/>
        </dgm:presLayoutVars>
      </dgm:prSet>
      <dgm:spPr/>
    </dgm:pt>
    <dgm:pt modelId="{1293092A-ACBE-4C34-82A8-29CE5F818551}" type="pres">
      <dgm:prSet presAssocID="{657449D4-455E-4C00-8A35-8D343A1CBFAC}" presName="Name5" presStyleLbl="vennNode1" presStyleIdx="0" presStyleCnt="3">
        <dgm:presLayoutVars>
          <dgm:bulletEnabled val="1"/>
        </dgm:presLayoutVars>
      </dgm:prSet>
      <dgm:spPr/>
    </dgm:pt>
    <dgm:pt modelId="{0BEC0EB9-FB07-4B28-AF13-86F7C2162C17}" type="pres">
      <dgm:prSet presAssocID="{4D9D9D60-0C34-4BD5-92CF-8D5CA7B6579E}" presName="space" presStyleCnt="0"/>
      <dgm:spPr/>
    </dgm:pt>
    <dgm:pt modelId="{921F2EC9-BF30-4D66-BCBD-6E6B29A59D22}" type="pres">
      <dgm:prSet presAssocID="{73D5358F-1DEA-4B39-94FC-B32EED79650C}" presName="Name5" presStyleLbl="vennNode1" presStyleIdx="1" presStyleCnt="3">
        <dgm:presLayoutVars>
          <dgm:bulletEnabled val="1"/>
        </dgm:presLayoutVars>
      </dgm:prSet>
      <dgm:spPr/>
    </dgm:pt>
    <dgm:pt modelId="{610131A2-ED34-4680-AE25-46F319749AF7}" type="pres">
      <dgm:prSet presAssocID="{DCFEBE65-942E-4A34-BFA0-77DDF40F5C9B}" presName="space" presStyleCnt="0"/>
      <dgm:spPr/>
    </dgm:pt>
    <dgm:pt modelId="{379E2A77-2B81-46E1-A42C-5918BFE86D35}" type="pres">
      <dgm:prSet presAssocID="{E17C0B83-4EEC-4FEC-829E-28F49BD77049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310B3C00-31F7-4E1A-AA55-0BA81E06BCF7}" type="presOf" srcId="{73D5358F-1DEA-4B39-94FC-B32EED79650C}" destId="{921F2EC9-BF30-4D66-BCBD-6E6B29A59D22}" srcOrd="0" destOrd="0" presId="urn:microsoft.com/office/officeart/2005/8/layout/venn3"/>
    <dgm:cxn modelId="{E7B8EE11-464C-41A7-A66F-7344C69B6C7E}" type="presOf" srcId="{E17C0B83-4EEC-4FEC-829E-28F49BD77049}" destId="{379E2A77-2B81-46E1-A42C-5918BFE86D35}" srcOrd="0" destOrd="0" presId="urn:microsoft.com/office/officeart/2005/8/layout/venn3"/>
    <dgm:cxn modelId="{0651D332-7949-4E7D-AD64-7DEB37DBD661}" type="presOf" srcId="{414E9070-B688-4CE0-B1AC-EA8CA98CA4AD}" destId="{08E1B358-41B7-44A4-8952-0094DF23D976}" srcOrd="0" destOrd="0" presId="urn:microsoft.com/office/officeart/2005/8/layout/venn3"/>
    <dgm:cxn modelId="{31A61C3D-6A12-495A-AF40-A0C28DFD32D3}" srcId="{414E9070-B688-4CE0-B1AC-EA8CA98CA4AD}" destId="{73D5358F-1DEA-4B39-94FC-B32EED79650C}" srcOrd="1" destOrd="0" parTransId="{0C7E06CB-F6EF-40A8-A59D-2B240E38FB19}" sibTransId="{DCFEBE65-942E-4A34-BFA0-77DDF40F5C9B}"/>
    <dgm:cxn modelId="{1DDB9977-8568-4421-AB32-BAD39CF681A4}" srcId="{414E9070-B688-4CE0-B1AC-EA8CA98CA4AD}" destId="{657449D4-455E-4C00-8A35-8D343A1CBFAC}" srcOrd="0" destOrd="0" parTransId="{41A2041E-C71F-477D-8BB7-36DC3CFFA502}" sibTransId="{4D9D9D60-0C34-4BD5-92CF-8D5CA7B6579E}"/>
    <dgm:cxn modelId="{F404FB82-3A37-402D-8A66-8308FA5FBC73}" type="presOf" srcId="{657449D4-455E-4C00-8A35-8D343A1CBFAC}" destId="{1293092A-ACBE-4C34-82A8-29CE5F818551}" srcOrd="0" destOrd="0" presId="urn:microsoft.com/office/officeart/2005/8/layout/venn3"/>
    <dgm:cxn modelId="{AEB5009E-992B-4B06-A64D-55D61E04ED8A}" srcId="{414E9070-B688-4CE0-B1AC-EA8CA98CA4AD}" destId="{E17C0B83-4EEC-4FEC-829E-28F49BD77049}" srcOrd="2" destOrd="0" parTransId="{AC9E6F5C-F9B5-46C6-9A90-1282B213C68E}" sibTransId="{162A0AF2-2430-4D84-9A83-6295C2056050}"/>
    <dgm:cxn modelId="{F199D4D9-D1DA-497F-AFFB-110D48603FF5}" type="presParOf" srcId="{08E1B358-41B7-44A4-8952-0094DF23D976}" destId="{1293092A-ACBE-4C34-82A8-29CE5F818551}" srcOrd="0" destOrd="0" presId="urn:microsoft.com/office/officeart/2005/8/layout/venn3"/>
    <dgm:cxn modelId="{A2A7AEFE-6615-47C9-A1DB-7D373A0DA25B}" type="presParOf" srcId="{08E1B358-41B7-44A4-8952-0094DF23D976}" destId="{0BEC0EB9-FB07-4B28-AF13-86F7C2162C17}" srcOrd="1" destOrd="0" presId="urn:microsoft.com/office/officeart/2005/8/layout/venn3"/>
    <dgm:cxn modelId="{F4F7DF36-A697-4DB7-9900-BBDC258E77E8}" type="presParOf" srcId="{08E1B358-41B7-44A4-8952-0094DF23D976}" destId="{921F2EC9-BF30-4D66-BCBD-6E6B29A59D22}" srcOrd="2" destOrd="0" presId="urn:microsoft.com/office/officeart/2005/8/layout/venn3"/>
    <dgm:cxn modelId="{CA71AEF6-59CA-4F60-95C3-BA264DF4EC17}" type="presParOf" srcId="{08E1B358-41B7-44A4-8952-0094DF23D976}" destId="{610131A2-ED34-4680-AE25-46F319749AF7}" srcOrd="3" destOrd="0" presId="urn:microsoft.com/office/officeart/2005/8/layout/venn3"/>
    <dgm:cxn modelId="{C8D2DD7B-82B4-464F-882D-8F8446596E7B}" type="presParOf" srcId="{08E1B358-41B7-44A4-8952-0094DF23D976}" destId="{379E2A77-2B81-46E1-A42C-5918BFE86D35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E33C07-8D13-4B2A-8924-52AB915751F2}" type="doc">
      <dgm:prSet loTypeId="urn:microsoft.com/office/officeart/2005/8/layout/bProcess2" loCatId="process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fr-BE"/>
        </a:p>
      </dgm:t>
    </dgm:pt>
    <dgm:pt modelId="{3A827B66-E913-460E-86C1-BA346F7352D8}">
      <dgm:prSet phldrT="[Texte]"/>
      <dgm:spPr>
        <a:solidFill>
          <a:srgbClr val="D91D4E"/>
        </a:solidFill>
        <a:ln>
          <a:solidFill>
            <a:srgbClr val="D91D4E"/>
          </a:solidFill>
        </a:ln>
      </dgm:spPr>
      <dgm:t>
        <a:bodyPr/>
        <a:lstStyle/>
        <a:p>
          <a:r>
            <a:rPr lang="fr-BE" b="0" dirty="0"/>
            <a:t>177</a:t>
          </a:r>
        </a:p>
      </dgm:t>
    </dgm:pt>
    <dgm:pt modelId="{E976239D-272E-44FA-A199-682A40D4E44E}" type="parTrans" cxnId="{C3FFA461-53C4-418A-B17E-AB252E57EB99}">
      <dgm:prSet/>
      <dgm:spPr/>
      <dgm:t>
        <a:bodyPr/>
        <a:lstStyle/>
        <a:p>
          <a:endParaRPr lang="fr-BE"/>
        </a:p>
      </dgm:t>
    </dgm:pt>
    <dgm:pt modelId="{3D36DC4D-C994-44FB-AAF7-FACF0F77F1AF}" type="sibTrans" cxnId="{C3FFA461-53C4-418A-B17E-AB252E57EB99}">
      <dgm:prSet/>
      <dgm:spPr/>
      <dgm:t>
        <a:bodyPr/>
        <a:lstStyle/>
        <a:p>
          <a:endParaRPr lang="fr-BE"/>
        </a:p>
      </dgm:t>
    </dgm:pt>
    <dgm:pt modelId="{D1C9D9C8-5584-45A0-A410-22CD42C53F9D}">
      <dgm:prSet phldrT="[Texte]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fr-BE" dirty="0"/>
            <a:t>139</a:t>
          </a:r>
        </a:p>
      </dgm:t>
    </dgm:pt>
    <dgm:pt modelId="{81F4FF0B-4469-4058-A14C-0C93837BADDA}" type="parTrans" cxnId="{D026A512-2317-4FE6-B109-B79D4783E96A}">
      <dgm:prSet/>
      <dgm:spPr/>
      <dgm:t>
        <a:bodyPr/>
        <a:lstStyle/>
        <a:p>
          <a:endParaRPr lang="fr-BE"/>
        </a:p>
      </dgm:t>
    </dgm:pt>
    <dgm:pt modelId="{658C7FA6-6755-4C5F-9A3E-7917B3D887E7}" type="sibTrans" cxnId="{D026A512-2317-4FE6-B109-B79D4783E96A}">
      <dgm:prSet/>
      <dgm:spPr/>
      <dgm:t>
        <a:bodyPr/>
        <a:lstStyle/>
        <a:p>
          <a:endParaRPr lang="fr-BE"/>
        </a:p>
      </dgm:t>
    </dgm:pt>
    <dgm:pt modelId="{F0A452C5-FA6F-4E16-9CAF-47FAFC371747}">
      <dgm:prSet phldrT="[Texte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BE" dirty="0"/>
            <a:t>130</a:t>
          </a:r>
        </a:p>
      </dgm:t>
    </dgm:pt>
    <dgm:pt modelId="{AC8C0B9D-52AA-4962-888D-544D4E3FA96F}" type="parTrans" cxnId="{E7BA232A-1F86-4CE7-908D-18CA99F2D1F7}">
      <dgm:prSet/>
      <dgm:spPr/>
      <dgm:t>
        <a:bodyPr/>
        <a:lstStyle/>
        <a:p>
          <a:endParaRPr lang="fr-BE"/>
        </a:p>
      </dgm:t>
    </dgm:pt>
    <dgm:pt modelId="{F393AEBD-347C-4A3A-A68F-FCDCAA77401E}" type="sibTrans" cxnId="{E7BA232A-1F86-4CE7-908D-18CA99F2D1F7}">
      <dgm:prSet/>
      <dgm:spPr/>
      <dgm:t>
        <a:bodyPr/>
        <a:lstStyle/>
        <a:p>
          <a:endParaRPr lang="fr-BE"/>
        </a:p>
      </dgm:t>
    </dgm:pt>
    <dgm:pt modelId="{E03952A3-850C-4C76-BFF3-59656BC97D3F}">
      <dgm:prSet phldrT="[Texte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fr-BE" dirty="0"/>
            <a:t>120</a:t>
          </a:r>
        </a:p>
      </dgm:t>
    </dgm:pt>
    <dgm:pt modelId="{87E85BE8-D82B-4F54-847A-E25EB5D11ED9}" type="parTrans" cxnId="{2DAA2644-C130-429A-A62E-C7C93FE48BBE}">
      <dgm:prSet/>
      <dgm:spPr/>
      <dgm:t>
        <a:bodyPr/>
        <a:lstStyle/>
        <a:p>
          <a:endParaRPr lang="fr-BE"/>
        </a:p>
      </dgm:t>
    </dgm:pt>
    <dgm:pt modelId="{093FEA2C-273D-4DF2-999A-45EBA32DFCB0}" type="sibTrans" cxnId="{2DAA2644-C130-429A-A62E-C7C93FE48BBE}">
      <dgm:prSet/>
      <dgm:spPr/>
      <dgm:t>
        <a:bodyPr/>
        <a:lstStyle/>
        <a:p>
          <a:endParaRPr lang="fr-BE"/>
        </a:p>
      </dgm:t>
    </dgm:pt>
    <dgm:pt modelId="{77EE1C69-92F9-452C-83B6-E4562AA9AE61}">
      <dgm:prSet phldrT="[Texte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fr-BE" dirty="0"/>
            <a:t>113</a:t>
          </a:r>
        </a:p>
      </dgm:t>
    </dgm:pt>
    <dgm:pt modelId="{E9013B15-FAE2-4EAE-B774-91D7F246F37F}" type="parTrans" cxnId="{97497850-7816-456C-8E5D-5B152A98FBB4}">
      <dgm:prSet/>
      <dgm:spPr/>
      <dgm:t>
        <a:bodyPr/>
        <a:lstStyle/>
        <a:p>
          <a:endParaRPr lang="fr-BE"/>
        </a:p>
      </dgm:t>
    </dgm:pt>
    <dgm:pt modelId="{7ED8A32D-1E0F-4DF8-961A-E6EEF1947EB7}" type="sibTrans" cxnId="{97497850-7816-456C-8E5D-5B152A98FBB4}">
      <dgm:prSet/>
      <dgm:spPr/>
      <dgm:t>
        <a:bodyPr/>
        <a:lstStyle/>
        <a:p>
          <a:endParaRPr lang="fr-BE"/>
        </a:p>
      </dgm:t>
    </dgm:pt>
    <dgm:pt modelId="{A797DA64-D6ED-456E-B8A6-EE6030437890}">
      <dgm:prSet phldrT="[Texte]"/>
      <dgm:spPr>
        <a:ln>
          <a:solidFill>
            <a:schemeClr val="tx2">
              <a:lumMod val="90000"/>
            </a:schemeClr>
          </a:solidFill>
        </a:ln>
      </dgm:spPr>
      <dgm:t>
        <a:bodyPr/>
        <a:lstStyle/>
        <a:p>
          <a:r>
            <a:rPr lang="fr-BE" dirty="0">
              <a:solidFill>
                <a:schemeClr val="bg1"/>
              </a:solidFill>
            </a:rPr>
            <a:t>109</a:t>
          </a:r>
        </a:p>
      </dgm:t>
    </dgm:pt>
    <dgm:pt modelId="{E36A5CA6-562E-4891-BA59-788CA6306AB5}" type="parTrans" cxnId="{DD406DD5-FAC7-4E39-BBD0-5E6E7D16EEAE}">
      <dgm:prSet/>
      <dgm:spPr/>
      <dgm:t>
        <a:bodyPr/>
        <a:lstStyle/>
        <a:p>
          <a:endParaRPr lang="fr-BE"/>
        </a:p>
      </dgm:t>
    </dgm:pt>
    <dgm:pt modelId="{4D04709B-B4E1-490E-8302-2E53D4F723C2}" type="sibTrans" cxnId="{DD406DD5-FAC7-4E39-BBD0-5E6E7D16EEAE}">
      <dgm:prSet/>
      <dgm:spPr/>
      <dgm:t>
        <a:bodyPr/>
        <a:lstStyle/>
        <a:p>
          <a:endParaRPr lang="fr-BE"/>
        </a:p>
      </dgm:t>
    </dgm:pt>
    <dgm:pt modelId="{8B4046DD-7352-467B-BB6D-9BF676215E7D}">
      <dgm:prSet phldrT="[Texte]"/>
      <dgm:spPr>
        <a:solidFill>
          <a:srgbClr val="D91D4E"/>
        </a:solidFill>
        <a:ln>
          <a:solidFill>
            <a:srgbClr val="D91D4E"/>
          </a:solidFill>
        </a:ln>
      </dgm:spPr>
      <dgm:t>
        <a:bodyPr/>
        <a:lstStyle/>
        <a:p>
          <a:r>
            <a:rPr lang="fr-BE" dirty="0"/>
            <a:t>106</a:t>
          </a:r>
        </a:p>
      </dgm:t>
    </dgm:pt>
    <dgm:pt modelId="{1C159382-1E9B-47E9-8126-4A2B2A43F6A0}" type="parTrans" cxnId="{96FEA0DF-FB21-4ACC-AB30-A0EE5BB34D65}">
      <dgm:prSet/>
      <dgm:spPr/>
      <dgm:t>
        <a:bodyPr/>
        <a:lstStyle/>
        <a:p>
          <a:endParaRPr lang="fr-BE"/>
        </a:p>
      </dgm:t>
    </dgm:pt>
    <dgm:pt modelId="{BBBC85BB-D5DD-47E2-A0F9-49D966F129C3}" type="sibTrans" cxnId="{96FEA0DF-FB21-4ACC-AB30-A0EE5BB34D65}">
      <dgm:prSet/>
      <dgm:spPr/>
      <dgm:t>
        <a:bodyPr/>
        <a:lstStyle/>
        <a:p>
          <a:endParaRPr lang="fr-BE"/>
        </a:p>
      </dgm:t>
    </dgm:pt>
    <dgm:pt modelId="{4EEAF9C9-5254-484D-B49F-33BC20A66EB7}">
      <dgm:prSet phldrT="[Texte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fr-BE" dirty="0"/>
            <a:t>94</a:t>
          </a:r>
        </a:p>
      </dgm:t>
    </dgm:pt>
    <dgm:pt modelId="{B2F0EE83-46C2-4484-8DD5-DF1E7F99A13B}" type="parTrans" cxnId="{55E6CD12-5738-4423-AA23-32B09B4E7113}">
      <dgm:prSet/>
      <dgm:spPr/>
      <dgm:t>
        <a:bodyPr/>
        <a:lstStyle/>
        <a:p>
          <a:endParaRPr lang="fr-BE"/>
        </a:p>
      </dgm:t>
    </dgm:pt>
    <dgm:pt modelId="{008E64C8-C9D2-423D-AFB6-316E15C9488C}" type="sibTrans" cxnId="{55E6CD12-5738-4423-AA23-32B09B4E7113}">
      <dgm:prSet/>
      <dgm:spPr/>
      <dgm:t>
        <a:bodyPr/>
        <a:lstStyle/>
        <a:p>
          <a:endParaRPr lang="fr-BE"/>
        </a:p>
      </dgm:t>
    </dgm:pt>
    <dgm:pt modelId="{60D00117-67D4-4DA0-A2A4-CCBC4E407C1B}">
      <dgm:prSet phldrT="[Texte]"/>
      <dgm:spPr>
        <a:solidFill>
          <a:schemeClr val="tx2">
            <a:lumMod val="90000"/>
          </a:schemeClr>
        </a:solidFill>
        <a:ln>
          <a:solidFill>
            <a:schemeClr val="tx2">
              <a:lumMod val="90000"/>
            </a:schemeClr>
          </a:solidFill>
        </a:ln>
      </dgm:spPr>
      <dgm:t>
        <a:bodyPr/>
        <a:lstStyle/>
        <a:p>
          <a:r>
            <a:rPr lang="fr-BE" dirty="0">
              <a:solidFill>
                <a:schemeClr val="bg1"/>
              </a:solidFill>
            </a:rPr>
            <a:t>92</a:t>
          </a:r>
        </a:p>
      </dgm:t>
    </dgm:pt>
    <dgm:pt modelId="{22B97D0D-67EC-4226-ACD7-7DD278143430}" type="parTrans" cxnId="{6AE136A9-252C-4D0D-A8B1-DB20DFE296FB}">
      <dgm:prSet/>
      <dgm:spPr/>
      <dgm:t>
        <a:bodyPr/>
        <a:lstStyle/>
        <a:p>
          <a:endParaRPr lang="fr-BE"/>
        </a:p>
      </dgm:t>
    </dgm:pt>
    <dgm:pt modelId="{31A4515C-CE4D-4965-BE0C-376524DC49D6}" type="sibTrans" cxnId="{6AE136A9-252C-4D0D-A8B1-DB20DFE296FB}">
      <dgm:prSet/>
      <dgm:spPr/>
      <dgm:t>
        <a:bodyPr/>
        <a:lstStyle/>
        <a:p>
          <a:endParaRPr lang="fr-BE"/>
        </a:p>
      </dgm:t>
    </dgm:pt>
    <dgm:pt modelId="{93694BA8-3E81-4D4B-92AE-1096BCF38829}">
      <dgm:prSet phldrT="[Texte]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fr-BE" dirty="0"/>
            <a:t>100</a:t>
          </a:r>
        </a:p>
      </dgm:t>
    </dgm:pt>
    <dgm:pt modelId="{423FC246-77E8-4FC2-95BD-A05BF1879EEC}" type="parTrans" cxnId="{4652E31E-4FD5-4115-BC40-6F4BD88DD173}">
      <dgm:prSet/>
      <dgm:spPr/>
      <dgm:t>
        <a:bodyPr/>
        <a:lstStyle/>
        <a:p>
          <a:endParaRPr lang="fr-BE"/>
        </a:p>
      </dgm:t>
    </dgm:pt>
    <dgm:pt modelId="{93FDB2AC-E072-4E60-9B9A-A1B6AC169499}" type="sibTrans" cxnId="{4652E31E-4FD5-4115-BC40-6F4BD88DD173}">
      <dgm:prSet/>
      <dgm:spPr/>
      <dgm:t>
        <a:bodyPr/>
        <a:lstStyle/>
        <a:p>
          <a:endParaRPr lang="fr-BE"/>
        </a:p>
      </dgm:t>
    </dgm:pt>
    <dgm:pt modelId="{DD62B9DF-011F-4EEE-85A3-3DAE3C40A08A}">
      <dgm:prSet phldrT="[Texte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BE" dirty="0"/>
            <a:t>97</a:t>
          </a:r>
        </a:p>
      </dgm:t>
    </dgm:pt>
    <dgm:pt modelId="{95F50591-72D1-4E93-A91B-26421CF3F68F}" type="parTrans" cxnId="{F4EF08CD-B20E-4697-84F6-639CB4DEFBB2}">
      <dgm:prSet/>
      <dgm:spPr/>
      <dgm:t>
        <a:bodyPr/>
        <a:lstStyle/>
        <a:p>
          <a:endParaRPr lang="fr-BE"/>
        </a:p>
      </dgm:t>
    </dgm:pt>
    <dgm:pt modelId="{94718605-7B0B-4DA4-97A4-89DB5E6CCED1}" type="sibTrans" cxnId="{F4EF08CD-B20E-4697-84F6-639CB4DEFBB2}">
      <dgm:prSet/>
      <dgm:spPr/>
      <dgm:t>
        <a:bodyPr/>
        <a:lstStyle/>
        <a:p>
          <a:endParaRPr lang="fr-BE"/>
        </a:p>
      </dgm:t>
    </dgm:pt>
    <dgm:pt modelId="{2D175B5B-D4B3-4B66-ABCD-156E7C0DD15A}">
      <dgm:prSet phldrT="[Texte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fr-BE" dirty="0"/>
            <a:t>96</a:t>
          </a:r>
        </a:p>
      </dgm:t>
    </dgm:pt>
    <dgm:pt modelId="{D33F0ADB-2461-4525-977A-F982D3EB3D66}" type="parTrans" cxnId="{EB661978-23FC-4C43-B70B-5BEF0552C040}">
      <dgm:prSet/>
      <dgm:spPr/>
      <dgm:t>
        <a:bodyPr/>
        <a:lstStyle/>
        <a:p>
          <a:endParaRPr lang="fr-BE"/>
        </a:p>
      </dgm:t>
    </dgm:pt>
    <dgm:pt modelId="{FB6DC2A1-1A30-44BF-9D13-6486C95CB324}" type="sibTrans" cxnId="{EB661978-23FC-4C43-B70B-5BEF0552C040}">
      <dgm:prSet/>
      <dgm:spPr/>
      <dgm:t>
        <a:bodyPr/>
        <a:lstStyle/>
        <a:p>
          <a:endParaRPr lang="fr-BE"/>
        </a:p>
      </dgm:t>
    </dgm:pt>
    <dgm:pt modelId="{40F653F0-45D0-4000-9C2A-E0E0C84D7895}" type="pres">
      <dgm:prSet presAssocID="{E0E33C07-8D13-4B2A-8924-52AB915751F2}" presName="diagram" presStyleCnt="0">
        <dgm:presLayoutVars>
          <dgm:dir/>
          <dgm:resizeHandles/>
        </dgm:presLayoutVars>
      </dgm:prSet>
      <dgm:spPr/>
    </dgm:pt>
    <dgm:pt modelId="{D1672CE6-463A-41C2-AC7D-6F2DA0E8FE33}" type="pres">
      <dgm:prSet presAssocID="{3A827B66-E913-460E-86C1-BA346F7352D8}" presName="firstNode" presStyleLbl="node1" presStyleIdx="0" presStyleCnt="12" custScaleX="68672" custScaleY="70622">
        <dgm:presLayoutVars>
          <dgm:bulletEnabled val="1"/>
        </dgm:presLayoutVars>
      </dgm:prSet>
      <dgm:spPr/>
    </dgm:pt>
    <dgm:pt modelId="{4CEFF5B4-FBBE-4103-9476-8871CDF60A24}" type="pres">
      <dgm:prSet presAssocID="{3D36DC4D-C994-44FB-AAF7-FACF0F77F1AF}" presName="sibTrans" presStyleLbl="sibTrans2D1" presStyleIdx="0" presStyleCnt="11"/>
      <dgm:spPr/>
    </dgm:pt>
    <dgm:pt modelId="{43E3348C-B25F-48A0-B7FA-E0C06FAF883F}" type="pres">
      <dgm:prSet presAssocID="{D1C9D9C8-5584-45A0-A410-22CD42C53F9D}" presName="middleNode" presStyleCnt="0"/>
      <dgm:spPr/>
    </dgm:pt>
    <dgm:pt modelId="{5D0E4ECF-3F97-4797-A960-8F86BD8643F4}" type="pres">
      <dgm:prSet presAssocID="{D1C9D9C8-5584-45A0-A410-22CD42C53F9D}" presName="padding" presStyleLbl="node1" presStyleIdx="0" presStyleCnt="12"/>
      <dgm:spPr/>
    </dgm:pt>
    <dgm:pt modelId="{693482CE-B311-4C82-B920-7476AC975F4E}" type="pres">
      <dgm:prSet presAssocID="{D1C9D9C8-5584-45A0-A410-22CD42C53F9D}" presName="shape" presStyleLbl="node1" presStyleIdx="1" presStyleCnt="12">
        <dgm:presLayoutVars>
          <dgm:bulletEnabled val="1"/>
        </dgm:presLayoutVars>
      </dgm:prSet>
      <dgm:spPr/>
    </dgm:pt>
    <dgm:pt modelId="{EE9C2B04-CD85-4592-9B3B-D27B57739259}" type="pres">
      <dgm:prSet presAssocID="{658C7FA6-6755-4C5F-9A3E-7917B3D887E7}" presName="sibTrans" presStyleLbl="sibTrans2D1" presStyleIdx="1" presStyleCnt="11"/>
      <dgm:spPr/>
    </dgm:pt>
    <dgm:pt modelId="{B1AB860E-1215-4977-B85C-F5851F0937A2}" type="pres">
      <dgm:prSet presAssocID="{F0A452C5-FA6F-4E16-9CAF-47FAFC371747}" presName="middleNode" presStyleCnt="0"/>
      <dgm:spPr/>
    </dgm:pt>
    <dgm:pt modelId="{7250086A-6F5E-475C-9AE0-272AB8B7C48D}" type="pres">
      <dgm:prSet presAssocID="{F0A452C5-FA6F-4E16-9CAF-47FAFC371747}" presName="padding" presStyleLbl="node1" presStyleIdx="1" presStyleCnt="12"/>
      <dgm:spPr/>
    </dgm:pt>
    <dgm:pt modelId="{32211722-3C6E-4669-99EE-D731DD74FEBB}" type="pres">
      <dgm:prSet presAssocID="{F0A452C5-FA6F-4E16-9CAF-47FAFC371747}" presName="shape" presStyleLbl="node1" presStyleIdx="2" presStyleCnt="12">
        <dgm:presLayoutVars>
          <dgm:bulletEnabled val="1"/>
        </dgm:presLayoutVars>
      </dgm:prSet>
      <dgm:spPr/>
    </dgm:pt>
    <dgm:pt modelId="{2CEC7EAB-4BDA-4E07-9849-BCB4E39AB3AE}" type="pres">
      <dgm:prSet presAssocID="{F393AEBD-347C-4A3A-A68F-FCDCAA77401E}" presName="sibTrans" presStyleLbl="sibTrans2D1" presStyleIdx="2" presStyleCnt="11"/>
      <dgm:spPr/>
    </dgm:pt>
    <dgm:pt modelId="{935360CD-CA7A-46AF-91B1-D1CC6E2D1EC3}" type="pres">
      <dgm:prSet presAssocID="{E03952A3-850C-4C76-BFF3-59656BC97D3F}" presName="middleNode" presStyleCnt="0"/>
      <dgm:spPr/>
    </dgm:pt>
    <dgm:pt modelId="{B8EB646B-71F6-4786-BD31-EC93C9DC6C46}" type="pres">
      <dgm:prSet presAssocID="{E03952A3-850C-4C76-BFF3-59656BC97D3F}" presName="padding" presStyleLbl="node1" presStyleIdx="2" presStyleCnt="12"/>
      <dgm:spPr/>
    </dgm:pt>
    <dgm:pt modelId="{54ECC243-5481-4890-B15E-0CE0C749363C}" type="pres">
      <dgm:prSet presAssocID="{E03952A3-850C-4C76-BFF3-59656BC97D3F}" presName="shape" presStyleLbl="node1" presStyleIdx="3" presStyleCnt="12">
        <dgm:presLayoutVars>
          <dgm:bulletEnabled val="1"/>
        </dgm:presLayoutVars>
      </dgm:prSet>
      <dgm:spPr/>
    </dgm:pt>
    <dgm:pt modelId="{FABAD320-70AE-4D6F-9BE4-62F9D587C87F}" type="pres">
      <dgm:prSet presAssocID="{093FEA2C-273D-4DF2-999A-45EBA32DFCB0}" presName="sibTrans" presStyleLbl="sibTrans2D1" presStyleIdx="3" presStyleCnt="11"/>
      <dgm:spPr/>
    </dgm:pt>
    <dgm:pt modelId="{255AB718-8EAE-4C0E-BAE8-6FC078C1A74E}" type="pres">
      <dgm:prSet presAssocID="{77EE1C69-92F9-452C-83B6-E4562AA9AE61}" presName="middleNode" presStyleCnt="0"/>
      <dgm:spPr/>
    </dgm:pt>
    <dgm:pt modelId="{4C27162B-2B9B-4448-BE81-54CBFF2A60B3}" type="pres">
      <dgm:prSet presAssocID="{77EE1C69-92F9-452C-83B6-E4562AA9AE61}" presName="padding" presStyleLbl="node1" presStyleIdx="3" presStyleCnt="12"/>
      <dgm:spPr/>
    </dgm:pt>
    <dgm:pt modelId="{9E4DD17C-B6FA-4D19-ABE5-706A1C01C7E7}" type="pres">
      <dgm:prSet presAssocID="{77EE1C69-92F9-452C-83B6-E4562AA9AE61}" presName="shape" presStyleLbl="node1" presStyleIdx="4" presStyleCnt="12">
        <dgm:presLayoutVars>
          <dgm:bulletEnabled val="1"/>
        </dgm:presLayoutVars>
      </dgm:prSet>
      <dgm:spPr/>
    </dgm:pt>
    <dgm:pt modelId="{440F6AD9-85DF-4C20-84E4-762B267B9F64}" type="pres">
      <dgm:prSet presAssocID="{7ED8A32D-1E0F-4DF8-961A-E6EEF1947EB7}" presName="sibTrans" presStyleLbl="sibTrans2D1" presStyleIdx="4" presStyleCnt="11"/>
      <dgm:spPr/>
    </dgm:pt>
    <dgm:pt modelId="{8DDD81EE-5CF6-41B3-AB36-F6A0E82F53B1}" type="pres">
      <dgm:prSet presAssocID="{A797DA64-D6ED-456E-B8A6-EE6030437890}" presName="middleNode" presStyleCnt="0"/>
      <dgm:spPr/>
    </dgm:pt>
    <dgm:pt modelId="{EF511DFE-EBBE-4BD7-B7B4-742E7D2C34AA}" type="pres">
      <dgm:prSet presAssocID="{A797DA64-D6ED-456E-B8A6-EE6030437890}" presName="padding" presStyleLbl="node1" presStyleIdx="4" presStyleCnt="12"/>
      <dgm:spPr/>
    </dgm:pt>
    <dgm:pt modelId="{9ABFB105-D052-4CA0-9EBB-158EFED17AFA}" type="pres">
      <dgm:prSet presAssocID="{A797DA64-D6ED-456E-B8A6-EE6030437890}" presName="shape" presStyleLbl="node1" presStyleIdx="5" presStyleCnt="12">
        <dgm:presLayoutVars>
          <dgm:bulletEnabled val="1"/>
        </dgm:presLayoutVars>
      </dgm:prSet>
      <dgm:spPr/>
    </dgm:pt>
    <dgm:pt modelId="{47F12597-1D37-406B-BC87-B5ACF6D7B5E3}" type="pres">
      <dgm:prSet presAssocID="{4D04709B-B4E1-490E-8302-2E53D4F723C2}" presName="sibTrans" presStyleLbl="sibTrans2D1" presStyleIdx="5" presStyleCnt="11"/>
      <dgm:spPr/>
    </dgm:pt>
    <dgm:pt modelId="{97DD2E0B-A1BC-4031-9762-12A482E162D8}" type="pres">
      <dgm:prSet presAssocID="{8B4046DD-7352-467B-BB6D-9BF676215E7D}" presName="middleNode" presStyleCnt="0"/>
      <dgm:spPr/>
    </dgm:pt>
    <dgm:pt modelId="{E63BDC3A-6648-4D3D-BAF3-5156F95ADDCF}" type="pres">
      <dgm:prSet presAssocID="{8B4046DD-7352-467B-BB6D-9BF676215E7D}" presName="padding" presStyleLbl="node1" presStyleIdx="5" presStyleCnt="12"/>
      <dgm:spPr/>
    </dgm:pt>
    <dgm:pt modelId="{31C02FF5-A121-4D4C-9E2C-0A5CA85DEDDF}" type="pres">
      <dgm:prSet presAssocID="{8B4046DD-7352-467B-BB6D-9BF676215E7D}" presName="shape" presStyleLbl="node1" presStyleIdx="6" presStyleCnt="12">
        <dgm:presLayoutVars>
          <dgm:bulletEnabled val="1"/>
        </dgm:presLayoutVars>
      </dgm:prSet>
      <dgm:spPr/>
    </dgm:pt>
    <dgm:pt modelId="{1717E2FE-5528-4DED-A79F-72A3BF810048}" type="pres">
      <dgm:prSet presAssocID="{BBBC85BB-D5DD-47E2-A0F9-49D966F129C3}" presName="sibTrans" presStyleLbl="sibTrans2D1" presStyleIdx="6" presStyleCnt="11"/>
      <dgm:spPr/>
    </dgm:pt>
    <dgm:pt modelId="{37EE10A4-720C-4CC5-9E00-A58EBDDA1491}" type="pres">
      <dgm:prSet presAssocID="{93694BA8-3E81-4D4B-92AE-1096BCF38829}" presName="middleNode" presStyleCnt="0"/>
      <dgm:spPr/>
    </dgm:pt>
    <dgm:pt modelId="{62398A34-200E-45FF-8E1D-8E7FDAE20739}" type="pres">
      <dgm:prSet presAssocID="{93694BA8-3E81-4D4B-92AE-1096BCF38829}" presName="padding" presStyleLbl="node1" presStyleIdx="6" presStyleCnt="12"/>
      <dgm:spPr/>
    </dgm:pt>
    <dgm:pt modelId="{2BBCD3A8-5849-494E-823A-453754E8A8EE}" type="pres">
      <dgm:prSet presAssocID="{93694BA8-3E81-4D4B-92AE-1096BCF38829}" presName="shape" presStyleLbl="node1" presStyleIdx="7" presStyleCnt="12">
        <dgm:presLayoutVars>
          <dgm:bulletEnabled val="1"/>
        </dgm:presLayoutVars>
      </dgm:prSet>
      <dgm:spPr/>
    </dgm:pt>
    <dgm:pt modelId="{21FFA869-1A70-413A-9129-CDD4D57D7FDF}" type="pres">
      <dgm:prSet presAssocID="{93FDB2AC-E072-4E60-9B9A-A1B6AC169499}" presName="sibTrans" presStyleLbl="sibTrans2D1" presStyleIdx="7" presStyleCnt="11"/>
      <dgm:spPr/>
    </dgm:pt>
    <dgm:pt modelId="{A0D0B723-0636-4759-9C9B-32035660B496}" type="pres">
      <dgm:prSet presAssocID="{DD62B9DF-011F-4EEE-85A3-3DAE3C40A08A}" presName="middleNode" presStyleCnt="0"/>
      <dgm:spPr/>
    </dgm:pt>
    <dgm:pt modelId="{E5D317B5-4769-4D6B-A4B2-21B991997F65}" type="pres">
      <dgm:prSet presAssocID="{DD62B9DF-011F-4EEE-85A3-3DAE3C40A08A}" presName="padding" presStyleLbl="node1" presStyleIdx="7" presStyleCnt="12"/>
      <dgm:spPr/>
    </dgm:pt>
    <dgm:pt modelId="{3A858FB1-97C0-4FC6-8340-BC4D9A0B88E5}" type="pres">
      <dgm:prSet presAssocID="{DD62B9DF-011F-4EEE-85A3-3DAE3C40A08A}" presName="shape" presStyleLbl="node1" presStyleIdx="8" presStyleCnt="12">
        <dgm:presLayoutVars>
          <dgm:bulletEnabled val="1"/>
        </dgm:presLayoutVars>
      </dgm:prSet>
      <dgm:spPr/>
    </dgm:pt>
    <dgm:pt modelId="{D945C123-64F2-4B6B-8A25-0DB090C2AFCA}" type="pres">
      <dgm:prSet presAssocID="{94718605-7B0B-4DA4-97A4-89DB5E6CCED1}" presName="sibTrans" presStyleLbl="sibTrans2D1" presStyleIdx="8" presStyleCnt="11"/>
      <dgm:spPr/>
    </dgm:pt>
    <dgm:pt modelId="{A57C6005-87B0-4546-A0CB-29DE5F300B25}" type="pres">
      <dgm:prSet presAssocID="{2D175B5B-D4B3-4B66-ABCD-156E7C0DD15A}" presName="middleNode" presStyleCnt="0"/>
      <dgm:spPr/>
    </dgm:pt>
    <dgm:pt modelId="{7068F2F8-7EE7-4D73-8B15-3E6E1526C9AF}" type="pres">
      <dgm:prSet presAssocID="{2D175B5B-D4B3-4B66-ABCD-156E7C0DD15A}" presName="padding" presStyleLbl="node1" presStyleIdx="8" presStyleCnt="12"/>
      <dgm:spPr/>
    </dgm:pt>
    <dgm:pt modelId="{5ED8F3EB-E9C2-4EBC-A566-C23F4A2A1921}" type="pres">
      <dgm:prSet presAssocID="{2D175B5B-D4B3-4B66-ABCD-156E7C0DD15A}" presName="shape" presStyleLbl="node1" presStyleIdx="9" presStyleCnt="12">
        <dgm:presLayoutVars>
          <dgm:bulletEnabled val="1"/>
        </dgm:presLayoutVars>
      </dgm:prSet>
      <dgm:spPr/>
    </dgm:pt>
    <dgm:pt modelId="{822C4CC2-0FFD-41A0-A9AC-3A55B7E58843}" type="pres">
      <dgm:prSet presAssocID="{FB6DC2A1-1A30-44BF-9D13-6486C95CB324}" presName="sibTrans" presStyleLbl="sibTrans2D1" presStyleIdx="9" presStyleCnt="11"/>
      <dgm:spPr/>
    </dgm:pt>
    <dgm:pt modelId="{87F12088-FD79-411F-9993-311209236CE4}" type="pres">
      <dgm:prSet presAssocID="{4EEAF9C9-5254-484D-B49F-33BC20A66EB7}" presName="middleNode" presStyleCnt="0"/>
      <dgm:spPr/>
    </dgm:pt>
    <dgm:pt modelId="{D2A587DB-033F-4F15-8607-F3B83D452557}" type="pres">
      <dgm:prSet presAssocID="{4EEAF9C9-5254-484D-B49F-33BC20A66EB7}" presName="padding" presStyleLbl="node1" presStyleIdx="9" presStyleCnt="12"/>
      <dgm:spPr/>
    </dgm:pt>
    <dgm:pt modelId="{E260B0E4-F387-4BC8-9C85-96196B0B7580}" type="pres">
      <dgm:prSet presAssocID="{4EEAF9C9-5254-484D-B49F-33BC20A66EB7}" presName="shape" presStyleLbl="node1" presStyleIdx="10" presStyleCnt="12">
        <dgm:presLayoutVars>
          <dgm:bulletEnabled val="1"/>
        </dgm:presLayoutVars>
      </dgm:prSet>
      <dgm:spPr/>
    </dgm:pt>
    <dgm:pt modelId="{5276048E-A986-4BC8-AD49-651A60662D24}" type="pres">
      <dgm:prSet presAssocID="{008E64C8-C9D2-423D-AFB6-316E15C9488C}" presName="sibTrans" presStyleLbl="sibTrans2D1" presStyleIdx="10" presStyleCnt="11"/>
      <dgm:spPr/>
    </dgm:pt>
    <dgm:pt modelId="{04CD348D-8A36-4357-9DD6-85F39F8D7616}" type="pres">
      <dgm:prSet presAssocID="{60D00117-67D4-4DA0-A2A4-CCBC4E407C1B}" presName="lastNode" presStyleLbl="node1" presStyleIdx="11" presStyleCnt="12" custScaleX="67130" custScaleY="70204">
        <dgm:presLayoutVars>
          <dgm:bulletEnabled val="1"/>
        </dgm:presLayoutVars>
      </dgm:prSet>
      <dgm:spPr/>
    </dgm:pt>
  </dgm:ptLst>
  <dgm:cxnLst>
    <dgm:cxn modelId="{5FDD440D-A306-4ECF-858E-6CAA96EC0AC7}" type="presOf" srcId="{F393AEBD-347C-4A3A-A68F-FCDCAA77401E}" destId="{2CEC7EAB-4BDA-4E07-9849-BCB4E39AB3AE}" srcOrd="0" destOrd="0" presId="urn:microsoft.com/office/officeart/2005/8/layout/bProcess2"/>
    <dgm:cxn modelId="{D026A512-2317-4FE6-B109-B79D4783E96A}" srcId="{E0E33C07-8D13-4B2A-8924-52AB915751F2}" destId="{D1C9D9C8-5584-45A0-A410-22CD42C53F9D}" srcOrd="1" destOrd="0" parTransId="{81F4FF0B-4469-4058-A14C-0C93837BADDA}" sibTransId="{658C7FA6-6755-4C5F-9A3E-7917B3D887E7}"/>
    <dgm:cxn modelId="{55E6CD12-5738-4423-AA23-32B09B4E7113}" srcId="{E0E33C07-8D13-4B2A-8924-52AB915751F2}" destId="{4EEAF9C9-5254-484D-B49F-33BC20A66EB7}" srcOrd="10" destOrd="0" parTransId="{B2F0EE83-46C2-4484-8DD5-DF1E7F99A13B}" sibTransId="{008E64C8-C9D2-423D-AFB6-316E15C9488C}"/>
    <dgm:cxn modelId="{4652E31E-4FD5-4115-BC40-6F4BD88DD173}" srcId="{E0E33C07-8D13-4B2A-8924-52AB915751F2}" destId="{93694BA8-3E81-4D4B-92AE-1096BCF38829}" srcOrd="7" destOrd="0" parTransId="{423FC246-77E8-4FC2-95BD-A05BF1879EEC}" sibTransId="{93FDB2AC-E072-4E60-9B9A-A1B6AC169499}"/>
    <dgm:cxn modelId="{E7BA232A-1F86-4CE7-908D-18CA99F2D1F7}" srcId="{E0E33C07-8D13-4B2A-8924-52AB915751F2}" destId="{F0A452C5-FA6F-4E16-9CAF-47FAFC371747}" srcOrd="2" destOrd="0" parTransId="{AC8C0B9D-52AA-4962-888D-544D4E3FA96F}" sibTransId="{F393AEBD-347C-4A3A-A68F-FCDCAA77401E}"/>
    <dgm:cxn modelId="{A7C1E72D-627A-4022-9387-B11AAE2B15D6}" type="presOf" srcId="{A797DA64-D6ED-456E-B8A6-EE6030437890}" destId="{9ABFB105-D052-4CA0-9EBB-158EFED17AFA}" srcOrd="0" destOrd="0" presId="urn:microsoft.com/office/officeart/2005/8/layout/bProcess2"/>
    <dgm:cxn modelId="{1A35B22E-6AD7-464A-8E8D-139E873DB709}" type="presOf" srcId="{E0E33C07-8D13-4B2A-8924-52AB915751F2}" destId="{40F653F0-45D0-4000-9C2A-E0E0C84D7895}" srcOrd="0" destOrd="0" presId="urn:microsoft.com/office/officeart/2005/8/layout/bProcess2"/>
    <dgm:cxn modelId="{C65B6735-01DC-457C-B6A2-3CC3BC550A9E}" type="presOf" srcId="{D1C9D9C8-5584-45A0-A410-22CD42C53F9D}" destId="{693482CE-B311-4C82-B920-7476AC975F4E}" srcOrd="0" destOrd="0" presId="urn:microsoft.com/office/officeart/2005/8/layout/bProcess2"/>
    <dgm:cxn modelId="{1B3AB040-838D-49D0-A0B1-DEBA8C5B0783}" type="presOf" srcId="{3A827B66-E913-460E-86C1-BA346F7352D8}" destId="{D1672CE6-463A-41C2-AC7D-6F2DA0E8FE33}" srcOrd="0" destOrd="0" presId="urn:microsoft.com/office/officeart/2005/8/layout/bProcess2"/>
    <dgm:cxn modelId="{C3FFA461-53C4-418A-B17E-AB252E57EB99}" srcId="{E0E33C07-8D13-4B2A-8924-52AB915751F2}" destId="{3A827B66-E913-460E-86C1-BA346F7352D8}" srcOrd="0" destOrd="0" parTransId="{E976239D-272E-44FA-A199-682A40D4E44E}" sibTransId="{3D36DC4D-C994-44FB-AAF7-FACF0F77F1AF}"/>
    <dgm:cxn modelId="{2DAA2644-C130-429A-A62E-C7C93FE48BBE}" srcId="{E0E33C07-8D13-4B2A-8924-52AB915751F2}" destId="{E03952A3-850C-4C76-BFF3-59656BC97D3F}" srcOrd="3" destOrd="0" parTransId="{87E85BE8-D82B-4F54-847A-E25EB5D11ED9}" sibTransId="{093FEA2C-273D-4DF2-999A-45EBA32DFCB0}"/>
    <dgm:cxn modelId="{45EC9945-DA36-40B8-A9FC-8458A2701C1D}" type="presOf" srcId="{94718605-7B0B-4DA4-97A4-89DB5E6CCED1}" destId="{D945C123-64F2-4B6B-8A25-0DB090C2AFCA}" srcOrd="0" destOrd="0" presId="urn:microsoft.com/office/officeart/2005/8/layout/bProcess2"/>
    <dgm:cxn modelId="{3BE49867-7436-4442-BBAB-64830E478DBB}" type="presOf" srcId="{93FDB2AC-E072-4E60-9B9A-A1B6AC169499}" destId="{21FFA869-1A70-413A-9129-CDD4D57D7FDF}" srcOrd="0" destOrd="0" presId="urn:microsoft.com/office/officeart/2005/8/layout/bProcess2"/>
    <dgm:cxn modelId="{8DDB5E69-156B-4E98-9250-1DB5D1C2E869}" type="presOf" srcId="{658C7FA6-6755-4C5F-9A3E-7917B3D887E7}" destId="{EE9C2B04-CD85-4592-9B3B-D27B57739259}" srcOrd="0" destOrd="0" presId="urn:microsoft.com/office/officeart/2005/8/layout/bProcess2"/>
    <dgm:cxn modelId="{9A72C24C-FAAC-49D7-BE49-45F6395C1FD5}" type="presOf" srcId="{93694BA8-3E81-4D4B-92AE-1096BCF38829}" destId="{2BBCD3A8-5849-494E-823A-453754E8A8EE}" srcOrd="0" destOrd="0" presId="urn:microsoft.com/office/officeart/2005/8/layout/bProcess2"/>
    <dgm:cxn modelId="{97497850-7816-456C-8E5D-5B152A98FBB4}" srcId="{E0E33C07-8D13-4B2A-8924-52AB915751F2}" destId="{77EE1C69-92F9-452C-83B6-E4562AA9AE61}" srcOrd="4" destOrd="0" parTransId="{E9013B15-FAE2-4EAE-B774-91D7F246F37F}" sibTransId="{7ED8A32D-1E0F-4DF8-961A-E6EEF1947EB7}"/>
    <dgm:cxn modelId="{2156A652-3E10-4C82-AF9F-457F060CCA89}" type="presOf" srcId="{60D00117-67D4-4DA0-A2A4-CCBC4E407C1B}" destId="{04CD348D-8A36-4357-9DD6-85F39F8D7616}" srcOrd="0" destOrd="0" presId="urn:microsoft.com/office/officeart/2005/8/layout/bProcess2"/>
    <dgm:cxn modelId="{EB661978-23FC-4C43-B70B-5BEF0552C040}" srcId="{E0E33C07-8D13-4B2A-8924-52AB915751F2}" destId="{2D175B5B-D4B3-4B66-ABCD-156E7C0DD15A}" srcOrd="9" destOrd="0" parTransId="{D33F0ADB-2461-4525-977A-F982D3EB3D66}" sibTransId="{FB6DC2A1-1A30-44BF-9D13-6486C95CB324}"/>
    <dgm:cxn modelId="{21D60B83-BD08-4719-BF56-E64C8E7194CA}" type="presOf" srcId="{FB6DC2A1-1A30-44BF-9D13-6486C95CB324}" destId="{822C4CC2-0FFD-41A0-A9AC-3A55B7E58843}" srcOrd="0" destOrd="0" presId="urn:microsoft.com/office/officeart/2005/8/layout/bProcess2"/>
    <dgm:cxn modelId="{6DAE9A89-4DAD-4461-B53E-D79459F52ED7}" type="presOf" srcId="{2D175B5B-D4B3-4B66-ABCD-156E7C0DD15A}" destId="{5ED8F3EB-E9C2-4EBC-A566-C23F4A2A1921}" srcOrd="0" destOrd="0" presId="urn:microsoft.com/office/officeart/2005/8/layout/bProcess2"/>
    <dgm:cxn modelId="{B9019194-A7DA-4804-B1E3-FC0F7F4FC503}" type="presOf" srcId="{77EE1C69-92F9-452C-83B6-E4562AA9AE61}" destId="{9E4DD17C-B6FA-4D19-ABE5-706A1C01C7E7}" srcOrd="0" destOrd="0" presId="urn:microsoft.com/office/officeart/2005/8/layout/bProcess2"/>
    <dgm:cxn modelId="{FC084697-4F3F-40C6-B128-8FDF13E642DB}" type="presOf" srcId="{4D04709B-B4E1-490E-8302-2E53D4F723C2}" destId="{47F12597-1D37-406B-BC87-B5ACF6D7B5E3}" srcOrd="0" destOrd="0" presId="urn:microsoft.com/office/officeart/2005/8/layout/bProcess2"/>
    <dgm:cxn modelId="{8A017797-1128-497A-AB23-AE55DD22A9BF}" type="presOf" srcId="{E03952A3-850C-4C76-BFF3-59656BC97D3F}" destId="{54ECC243-5481-4890-B15E-0CE0C749363C}" srcOrd="0" destOrd="0" presId="urn:microsoft.com/office/officeart/2005/8/layout/bProcess2"/>
    <dgm:cxn modelId="{6AE136A9-252C-4D0D-A8B1-DB20DFE296FB}" srcId="{E0E33C07-8D13-4B2A-8924-52AB915751F2}" destId="{60D00117-67D4-4DA0-A2A4-CCBC4E407C1B}" srcOrd="11" destOrd="0" parTransId="{22B97D0D-67EC-4226-ACD7-7DD278143430}" sibTransId="{31A4515C-CE4D-4965-BE0C-376524DC49D6}"/>
    <dgm:cxn modelId="{C6BA74AF-1670-4B96-9F4B-3147B2F18B19}" type="presOf" srcId="{BBBC85BB-D5DD-47E2-A0F9-49D966F129C3}" destId="{1717E2FE-5528-4DED-A79F-72A3BF810048}" srcOrd="0" destOrd="0" presId="urn:microsoft.com/office/officeart/2005/8/layout/bProcess2"/>
    <dgm:cxn modelId="{380756B5-27F0-4587-9555-F8D12F3443B6}" type="presOf" srcId="{DD62B9DF-011F-4EEE-85A3-3DAE3C40A08A}" destId="{3A858FB1-97C0-4FC6-8340-BC4D9A0B88E5}" srcOrd="0" destOrd="0" presId="urn:microsoft.com/office/officeart/2005/8/layout/bProcess2"/>
    <dgm:cxn modelId="{C5ED6FB9-F3A2-46E2-896A-85600C52C0EC}" type="presOf" srcId="{7ED8A32D-1E0F-4DF8-961A-E6EEF1947EB7}" destId="{440F6AD9-85DF-4C20-84E4-762B267B9F64}" srcOrd="0" destOrd="0" presId="urn:microsoft.com/office/officeart/2005/8/layout/bProcess2"/>
    <dgm:cxn modelId="{F4EF08CD-B20E-4697-84F6-639CB4DEFBB2}" srcId="{E0E33C07-8D13-4B2A-8924-52AB915751F2}" destId="{DD62B9DF-011F-4EEE-85A3-3DAE3C40A08A}" srcOrd="8" destOrd="0" parTransId="{95F50591-72D1-4E93-A91B-26421CF3F68F}" sibTransId="{94718605-7B0B-4DA4-97A4-89DB5E6CCED1}"/>
    <dgm:cxn modelId="{DD406DD5-FAC7-4E39-BBD0-5E6E7D16EEAE}" srcId="{E0E33C07-8D13-4B2A-8924-52AB915751F2}" destId="{A797DA64-D6ED-456E-B8A6-EE6030437890}" srcOrd="5" destOrd="0" parTransId="{E36A5CA6-562E-4891-BA59-788CA6306AB5}" sibTransId="{4D04709B-B4E1-490E-8302-2E53D4F723C2}"/>
    <dgm:cxn modelId="{96FEA0DF-FB21-4ACC-AB30-A0EE5BB34D65}" srcId="{E0E33C07-8D13-4B2A-8924-52AB915751F2}" destId="{8B4046DD-7352-467B-BB6D-9BF676215E7D}" srcOrd="6" destOrd="0" parTransId="{1C159382-1E9B-47E9-8126-4A2B2A43F6A0}" sibTransId="{BBBC85BB-D5DD-47E2-A0F9-49D966F129C3}"/>
    <dgm:cxn modelId="{24351EE7-0E54-4F9B-A52B-6A2B5852E642}" type="presOf" srcId="{008E64C8-C9D2-423D-AFB6-316E15C9488C}" destId="{5276048E-A986-4BC8-AD49-651A60662D24}" srcOrd="0" destOrd="0" presId="urn:microsoft.com/office/officeart/2005/8/layout/bProcess2"/>
    <dgm:cxn modelId="{8977F3E8-28EA-4339-A5E0-BABA4A64A270}" type="presOf" srcId="{4EEAF9C9-5254-484D-B49F-33BC20A66EB7}" destId="{E260B0E4-F387-4BC8-9C85-96196B0B7580}" srcOrd="0" destOrd="0" presId="urn:microsoft.com/office/officeart/2005/8/layout/bProcess2"/>
    <dgm:cxn modelId="{B4049DF1-38F6-4AFB-A6E2-4DA49EA9F96A}" type="presOf" srcId="{8B4046DD-7352-467B-BB6D-9BF676215E7D}" destId="{31C02FF5-A121-4D4C-9E2C-0A5CA85DEDDF}" srcOrd="0" destOrd="0" presId="urn:microsoft.com/office/officeart/2005/8/layout/bProcess2"/>
    <dgm:cxn modelId="{763618F7-CF46-4380-BC09-482D31D8D879}" type="presOf" srcId="{093FEA2C-273D-4DF2-999A-45EBA32DFCB0}" destId="{FABAD320-70AE-4D6F-9BE4-62F9D587C87F}" srcOrd="0" destOrd="0" presId="urn:microsoft.com/office/officeart/2005/8/layout/bProcess2"/>
    <dgm:cxn modelId="{F66904F9-EFC2-4486-997A-59BE590035CC}" type="presOf" srcId="{3D36DC4D-C994-44FB-AAF7-FACF0F77F1AF}" destId="{4CEFF5B4-FBBE-4103-9476-8871CDF60A24}" srcOrd="0" destOrd="0" presId="urn:microsoft.com/office/officeart/2005/8/layout/bProcess2"/>
    <dgm:cxn modelId="{278A75FF-9325-4723-8DE5-75AE87B8B13A}" type="presOf" srcId="{F0A452C5-FA6F-4E16-9CAF-47FAFC371747}" destId="{32211722-3C6E-4669-99EE-D731DD74FEBB}" srcOrd="0" destOrd="0" presId="urn:microsoft.com/office/officeart/2005/8/layout/bProcess2"/>
    <dgm:cxn modelId="{B3D493B2-6967-4C5B-B984-AD6CE0D1F527}" type="presParOf" srcId="{40F653F0-45D0-4000-9C2A-E0E0C84D7895}" destId="{D1672CE6-463A-41C2-AC7D-6F2DA0E8FE33}" srcOrd="0" destOrd="0" presId="urn:microsoft.com/office/officeart/2005/8/layout/bProcess2"/>
    <dgm:cxn modelId="{6E8C65AF-C66F-40C2-AF05-48E8376D79C1}" type="presParOf" srcId="{40F653F0-45D0-4000-9C2A-E0E0C84D7895}" destId="{4CEFF5B4-FBBE-4103-9476-8871CDF60A24}" srcOrd="1" destOrd="0" presId="urn:microsoft.com/office/officeart/2005/8/layout/bProcess2"/>
    <dgm:cxn modelId="{A00BC2E5-D484-4485-8D42-6F2E9DA41E4A}" type="presParOf" srcId="{40F653F0-45D0-4000-9C2A-E0E0C84D7895}" destId="{43E3348C-B25F-48A0-B7FA-E0C06FAF883F}" srcOrd="2" destOrd="0" presId="urn:microsoft.com/office/officeart/2005/8/layout/bProcess2"/>
    <dgm:cxn modelId="{90701ED3-8799-4F77-A99C-AB54E61196B5}" type="presParOf" srcId="{43E3348C-B25F-48A0-B7FA-E0C06FAF883F}" destId="{5D0E4ECF-3F97-4797-A960-8F86BD8643F4}" srcOrd="0" destOrd="0" presId="urn:microsoft.com/office/officeart/2005/8/layout/bProcess2"/>
    <dgm:cxn modelId="{01712BE2-37BD-44DC-A845-5D45314FE16D}" type="presParOf" srcId="{43E3348C-B25F-48A0-B7FA-E0C06FAF883F}" destId="{693482CE-B311-4C82-B920-7476AC975F4E}" srcOrd="1" destOrd="0" presId="urn:microsoft.com/office/officeart/2005/8/layout/bProcess2"/>
    <dgm:cxn modelId="{E7F12C80-2D7C-4F3E-B044-CC145AAD9EBB}" type="presParOf" srcId="{40F653F0-45D0-4000-9C2A-E0E0C84D7895}" destId="{EE9C2B04-CD85-4592-9B3B-D27B57739259}" srcOrd="3" destOrd="0" presId="urn:microsoft.com/office/officeart/2005/8/layout/bProcess2"/>
    <dgm:cxn modelId="{65028F5E-234D-4D20-8425-BF4F5A15E509}" type="presParOf" srcId="{40F653F0-45D0-4000-9C2A-E0E0C84D7895}" destId="{B1AB860E-1215-4977-B85C-F5851F0937A2}" srcOrd="4" destOrd="0" presId="urn:microsoft.com/office/officeart/2005/8/layout/bProcess2"/>
    <dgm:cxn modelId="{B24D0E10-82D0-4D1F-AAE9-5C58D34E267F}" type="presParOf" srcId="{B1AB860E-1215-4977-B85C-F5851F0937A2}" destId="{7250086A-6F5E-475C-9AE0-272AB8B7C48D}" srcOrd="0" destOrd="0" presId="urn:microsoft.com/office/officeart/2005/8/layout/bProcess2"/>
    <dgm:cxn modelId="{13C0A8AB-C013-43AE-B6D1-133340BFFA30}" type="presParOf" srcId="{B1AB860E-1215-4977-B85C-F5851F0937A2}" destId="{32211722-3C6E-4669-99EE-D731DD74FEBB}" srcOrd="1" destOrd="0" presId="urn:microsoft.com/office/officeart/2005/8/layout/bProcess2"/>
    <dgm:cxn modelId="{288CD6D2-C900-4BBD-978B-774AAFFFC232}" type="presParOf" srcId="{40F653F0-45D0-4000-9C2A-E0E0C84D7895}" destId="{2CEC7EAB-4BDA-4E07-9849-BCB4E39AB3AE}" srcOrd="5" destOrd="0" presId="urn:microsoft.com/office/officeart/2005/8/layout/bProcess2"/>
    <dgm:cxn modelId="{AB53157A-6DA3-4A39-9D94-365970EA783C}" type="presParOf" srcId="{40F653F0-45D0-4000-9C2A-E0E0C84D7895}" destId="{935360CD-CA7A-46AF-91B1-D1CC6E2D1EC3}" srcOrd="6" destOrd="0" presId="urn:microsoft.com/office/officeart/2005/8/layout/bProcess2"/>
    <dgm:cxn modelId="{26CE4063-3CDE-483F-B550-7F044A052507}" type="presParOf" srcId="{935360CD-CA7A-46AF-91B1-D1CC6E2D1EC3}" destId="{B8EB646B-71F6-4786-BD31-EC93C9DC6C46}" srcOrd="0" destOrd="0" presId="urn:microsoft.com/office/officeart/2005/8/layout/bProcess2"/>
    <dgm:cxn modelId="{D88E0CA8-B675-4C15-8988-7EE3354BDD9E}" type="presParOf" srcId="{935360CD-CA7A-46AF-91B1-D1CC6E2D1EC3}" destId="{54ECC243-5481-4890-B15E-0CE0C749363C}" srcOrd="1" destOrd="0" presId="urn:microsoft.com/office/officeart/2005/8/layout/bProcess2"/>
    <dgm:cxn modelId="{6C55B2BC-4119-4FFE-9625-7333F4780FAF}" type="presParOf" srcId="{40F653F0-45D0-4000-9C2A-E0E0C84D7895}" destId="{FABAD320-70AE-4D6F-9BE4-62F9D587C87F}" srcOrd="7" destOrd="0" presId="urn:microsoft.com/office/officeart/2005/8/layout/bProcess2"/>
    <dgm:cxn modelId="{91D24F5A-87CC-496D-AFFB-A9CAB2B47DA9}" type="presParOf" srcId="{40F653F0-45D0-4000-9C2A-E0E0C84D7895}" destId="{255AB718-8EAE-4C0E-BAE8-6FC078C1A74E}" srcOrd="8" destOrd="0" presId="urn:microsoft.com/office/officeart/2005/8/layout/bProcess2"/>
    <dgm:cxn modelId="{5C10D070-6BD1-451B-92A8-E82306760038}" type="presParOf" srcId="{255AB718-8EAE-4C0E-BAE8-6FC078C1A74E}" destId="{4C27162B-2B9B-4448-BE81-54CBFF2A60B3}" srcOrd="0" destOrd="0" presId="urn:microsoft.com/office/officeart/2005/8/layout/bProcess2"/>
    <dgm:cxn modelId="{B75BBAEF-19F5-4F1B-9C33-AB1186DB1179}" type="presParOf" srcId="{255AB718-8EAE-4C0E-BAE8-6FC078C1A74E}" destId="{9E4DD17C-B6FA-4D19-ABE5-706A1C01C7E7}" srcOrd="1" destOrd="0" presId="urn:microsoft.com/office/officeart/2005/8/layout/bProcess2"/>
    <dgm:cxn modelId="{78A29FBA-F054-49A2-83E8-20EE7AA718F8}" type="presParOf" srcId="{40F653F0-45D0-4000-9C2A-E0E0C84D7895}" destId="{440F6AD9-85DF-4C20-84E4-762B267B9F64}" srcOrd="9" destOrd="0" presId="urn:microsoft.com/office/officeart/2005/8/layout/bProcess2"/>
    <dgm:cxn modelId="{95E34AC5-6470-4F5F-A650-2B31086D63AF}" type="presParOf" srcId="{40F653F0-45D0-4000-9C2A-E0E0C84D7895}" destId="{8DDD81EE-5CF6-41B3-AB36-F6A0E82F53B1}" srcOrd="10" destOrd="0" presId="urn:microsoft.com/office/officeart/2005/8/layout/bProcess2"/>
    <dgm:cxn modelId="{4644F1B4-AF86-434D-8ECF-074ABBFFD3A4}" type="presParOf" srcId="{8DDD81EE-5CF6-41B3-AB36-F6A0E82F53B1}" destId="{EF511DFE-EBBE-4BD7-B7B4-742E7D2C34AA}" srcOrd="0" destOrd="0" presId="urn:microsoft.com/office/officeart/2005/8/layout/bProcess2"/>
    <dgm:cxn modelId="{AA331630-2006-46C1-B2A8-9C27D9365C07}" type="presParOf" srcId="{8DDD81EE-5CF6-41B3-AB36-F6A0E82F53B1}" destId="{9ABFB105-D052-4CA0-9EBB-158EFED17AFA}" srcOrd="1" destOrd="0" presId="urn:microsoft.com/office/officeart/2005/8/layout/bProcess2"/>
    <dgm:cxn modelId="{33DED2D2-DC42-4C7B-8F47-84D1163CF75A}" type="presParOf" srcId="{40F653F0-45D0-4000-9C2A-E0E0C84D7895}" destId="{47F12597-1D37-406B-BC87-B5ACF6D7B5E3}" srcOrd="11" destOrd="0" presId="urn:microsoft.com/office/officeart/2005/8/layout/bProcess2"/>
    <dgm:cxn modelId="{5F7EDFE7-F9A6-4387-A16F-7BFA30CE4BA1}" type="presParOf" srcId="{40F653F0-45D0-4000-9C2A-E0E0C84D7895}" destId="{97DD2E0B-A1BC-4031-9762-12A482E162D8}" srcOrd="12" destOrd="0" presId="urn:microsoft.com/office/officeart/2005/8/layout/bProcess2"/>
    <dgm:cxn modelId="{723FE369-0550-4A8E-8D7C-B6F0E7B1A3E5}" type="presParOf" srcId="{97DD2E0B-A1BC-4031-9762-12A482E162D8}" destId="{E63BDC3A-6648-4D3D-BAF3-5156F95ADDCF}" srcOrd="0" destOrd="0" presId="urn:microsoft.com/office/officeart/2005/8/layout/bProcess2"/>
    <dgm:cxn modelId="{480913FE-C642-4452-9A29-CDB3705590F1}" type="presParOf" srcId="{97DD2E0B-A1BC-4031-9762-12A482E162D8}" destId="{31C02FF5-A121-4D4C-9E2C-0A5CA85DEDDF}" srcOrd="1" destOrd="0" presId="urn:microsoft.com/office/officeart/2005/8/layout/bProcess2"/>
    <dgm:cxn modelId="{AAF1A63C-C219-4CA1-8E51-1B218DBB6ACD}" type="presParOf" srcId="{40F653F0-45D0-4000-9C2A-E0E0C84D7895}" destId="{1717E2FE-5528-4DED-A79F-72A3BF810048}" srcOrd="13" destOrd="0" presId="urn:microsoft.com/office/officeart/2005/8/layout/bProcess2"/>
    <dgm:cxn modelId="{62E7575E-F491-4D82-8A55-059B3C04EA42}" type="presParOf" srcId="{40F653F0-45D0-4000-9C2A-E0E0C84D7895}" destId="{37EE10A4-720C-4CC5-9E00-A58EBDDA1491}" srcOrd="14" destOrd="0" presId="urn:microsoft.com/office/officeart/2005/8/layout/bProcess2"/>
    <dgm:cxn modelId="{A0CAEC17-5722-4BF7-8479-9C255851AD13}" type="presParOf" srcId="{37EE10A4-720C-4CC5-9E00-A58EBDDA1491}" destId="{62398A34-200E-45FF-8E1D-8E7FDAE20739}" srcOrd="0" destOrd="0" presId="urn:microsoft.com/office/officeart/2005/8/layout/bProcess2"/>
    <dgm:cxn modelId="{69086EA4-F018-4E55-AAFE-9B68B643456F}" type="presParOf" srcId="{37EE10A4-720C-4CC5-9E00-A58EBDDA1491}" destId="{2BBCD3A8-5849-494E-823A-453754E8A8EE}" srcOrd="1" destOrd="0" presId="urn:microsoft.com/office/officeart/2005/8/layout/bProcess2"/>
    <dgm:cxn modelId="{D7199ABA-9056-4A36-8630-9FC5F4500CE2}" type="presParOf" srcId="{40F653F0-45D0-4000-9C2A-E0E0C84D7895}" destId="{21FFA869-1A70-413A-9129-CDD4D57D7FDF}" srcOrd="15" destOrd="0" presId="urn:microsoft.com/office/officeart/2005/8/layout/bProcess2"/>
    <dgm:cxn modelId="{FD3BBB78-81F1-4822-A72A-71CEB0A4CED9}" type="presParOf" srcId="{40F653F0-45D0-4000-9C2A-E0E0C84D7895}" destId="{A0D0B723-0636-4759-9C9B-32035660B496}" srcOrd="16" destOrd="0" presId="urn:microsoft.com/office/officeart/2005/8/layout/bProcess2"/>
    <dgm:cxn modelId="{259CB8CF-DC5E-4C83-A703-82CE4042CD85}" type="presParOf" srcId="{A0D0B723-0636-4759-9C9B-32035660B496}" destId="{E5D317B5-4769-4D6B-A4B2-21B991997F65}" srcOrd="0" destOrd="0" presId="urn:microsoft.com/office/officeart/2005/8/layout/bProcess2"/>
    <dgm:cxn modelId="{3421AB1F-B2BE-4AE6-A241-7B010F3CC6BB}" type="presParOf" srcId="{A0D0B723-0636-4759-9C9B-32035660B496}" destId="{3A858FB1-97C0-4FC6-8340-BC4D9A0B88E5}" srcOrd="1" destOrd="0" presId="urn:microsoft.com/office/officeart/2005/8/layout/bProcess2"/>
    <dgm:cxn modelId="{4546D789-F917-4D10-ACF5-B095901E7228}" type="presParOf" srcId="{40F653F0-45D0-4000-9C2A-E0E0C84D7895}" destId="{D945C123-64F2-4B6B-8A25-0DB090C2AFCA}" srcOrd="17" destOrd="0" presId="urn:microsoft.com/office/officeart/2005/8/layout/bProcess2"/>
    <dgm:cxn modelId="{6C938291-E521-4718-BF44-67ADD2682B2D}" type="presParOf" srcId="{40F653F0-45D0-4000-9C2A-E0E0C84D7895}" destId="{A57C6005-87B0-4546-A0CB-29DE5F300B25}" srcOrd="18" destOrd="0" presId="urn:microsoft.com/office/officeart/2005/8/layout/bProcess2"/>
    <dgm:cxn modelId="{10DB7BB9-94A6-4664-9C17-9134DD1F3BAC}" type="presParOf" srcId="{A57C6005-87B0-4546-A0CB-29DE5F300B25}" destId="{7068F2F8-7EE7-4D73-8B15-3E6E1526C9AF}" srcOrd="0" destOrd="0" presId="urn:microsoft.com/office/officeart/2005/8/layout/bProcess2"/>
    <dgm:cxn modelId="{31D0232E-4164-4666-AF3D-CB5C48ED7A6B}" type="presParOf" srcId="{A57C6005-87B0-4546-A0CB-29DE5F300B25}" destId="{5ED8F3EB-E9C2-4EBC-A566-C23F4A2A1921}" srcOrd="1" destOrd="0" presId="urn:microsoft.com/office/officeart/2005/8/layout/bProcess2"/>
    <dgm:cxn modelId="{D72A4826-8468-457F-B306-25621DCFC17F}" type="presParOf" srcId="{40F653F0-45D0-4000-9C2A-E0E0C84D7895}" destId="{822C4CC2-0FFD-41A0-A9AC-3A55B7E58843}" srcOrd="19" destOrd="0" presId="urn:microsoft.com/office/officeart/2005/8/layout/bProcess2"/>
    <dgm:cxn modelId="{77BDBC4A-DD06-4B98-B484-F1AA01541EDE}" type="presParOf" srcId="{40F653F0-45D0-4000-9C2A-E0E0C84D7895}" destId="{87F12088-FD79-411F-9993-311209236CE4}" srcOrd="20" destOrd="0" presId="urn:microsoft.com/office/officeart/2005/8/layout/bProcess2"/>
    <dgm:cxn modelId="{5BF6B4E2-A1BB-4A13-9EEE-652070BA48EE}" type="presParOf" srcId="{87F12088-FD79-411F-9993-311209236CE4}" destId="{D2A587DB-033F-4F15-8607-F3B83D452557}" srcOrd="0" destOrd="0" presId="urn:microsoft.com/office/officeart/2005/8/layout/bProcess2"/>
    <dgm:cxn modelId="{24623610-2CE0-470E-854A-FA07922654D5}" type="presParOf" srcId="{87F12088-FD79-411F-9993-311209236CE4}" destId="{E260B0E4-F387-4BC8-9C85-96196B0B7580}" srcOrd="1" destOrd="0" presId="urn:microsoft.com/office/officeart/2005/8/layout/bProcess2"/>
    <dgm:cxn modelId="{787199E9-B435-4647-8141-F3B11615D99F}" type="presParOf" srcId="{40F653F0-45D0-4000-9C2A-E0E0C84D7895}" destId="{5276048E-A986-4BC8-AD49-651A60662D24}" srcOrd="21" destOrd="0" presId="urn:microsoft.com/office/officeart/2005/8/layout/bProcess2"/>
    <dgm:cxn modelId="{C0880C40-8585-412F-9CAE-3C5B4874FF17}" type="presParOf" srcId="{40F653F0-45D0-4000-9C2A-E0E0C84D7895}" destId="{04CD348D-8A36-4357-9DD6-85F39F8D7616}" srcOrd="2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E33C07-8D13-4B2A-8924-52AB915751F2}" type="doc">
      <dgm:prSet loTypeId="urn:microsoft.com/office/officeart/2005/8/layout/bProcess2" loCatId="process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fr-BE"/>
        </a:p>
      </dgm:t>
    </dgm:pt>
    <dgm:pt modelId="{3A827B66-E913-460E-86C1-BA346F7352D8}">
      <dgm:prSet phldrT="[Texte]" custT="1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fr-BE" sz="5200" b="0" dirty="0"/>
            <a:t>70 </a:t>
          </a:r>
          <a:r>
            <a:rPr lang="fr-BE" sz="3200" b="0" dirty="0"/>
            <a:t>(90)</a:t>
          </a:r>
        </a:p>
      </dgm:t>
    </dgm:pt>
    <dgm:pt modelId="{E976239D-272E-44FA-A199-682A40D4E44E}" type="parTrans" cxnId="{C3FFA461-53C4-418A-B17E-AB252E57EB99}">
      <dgm:prSet/>
      <dgm:spPr/>
      <dgm:t>
        <a:bodyPr/>
        <a:lstStyle/>
        <a:p>
          <a:endParaRPr lang="fr-BE"/>
        </a:p>
      </dgm:t>
    </dgm:pt>
    <dgm:pt modelId="{3D36DC4D-C994-44FB-AAF7-FACF0F77F1AF}" type="sibTrans" cxnId="{C3FFA461-53C4-418A-B17E-AB252E57EB99}">
      <dgm:prSet/>
      <dgm:spPr/>
      <dgm:t>
        <a:bodyPr/>
        <a:lstStyle/>
        <a:p>
          <a:endParaRPr lang="fr-BE"/>
        </a:p>
      </dgm:t>
    </dgm:pt>
    <dgm:pt modelId="{D1C9D9C8-5584-45A0-A410-22CD42C53F9D}">
      <dgm:prSet phldrT="[Texte]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fr-BE" dirty="0"/>
            <a:t>40</a:t>
          </a:r>
        </a:p>
      </dgm:t>
    </dgm:pt>
    <dgm:pt modelId="{658C7FA6-6755-4C5F-9A3E-7917B3D887E7}" type="sibTrans" cxnId="{D026A512-2317-4FE6-B109-B79D4783E96A}">
      <dgm:prSet/>
      <dgm:spPr/>
      <dgm:t>
        <a:bodyPr/>
        <a:lstStyle/>
        <a:p>
          <a:endParaRPr lang="fr-BE"/>
        </a:p>
      </dgm:t>
    </dgm:pt>
    <dgm:pt modelId="{81F4FF0B-4469-4058-A14C-0C93837BADDA}" type="parTrans" cxnId="{D026A512-2317-4FE6-B109-B79D4783E96A}">
      <dgm:prSet/>
      <dgm:spPr/>
      <dgm:t>
        <a:bodyPr/>
        <a:lstStyle/>
        <a:p>
          <a:endParaRPr lang="fr-BE"/>
        </a:p>
      </dgm:t>
    </dgm:pt>
    <dgm:pt modelId="{40F653F0-45D0-4000-9C2A-E0E0C84D7895}" type="pres">
      <dgm:prSet presAssocID="{E0E33C07-8D13-4B2A-8924-52AB915751F2}" presName="diagram" presStyleCnt="0">
        <dgm:presLayoutVars>
          <dgm:dir/>
          <dgm:resizeHandles/>
        </dgm:presLayoutVars>
      </dgm:prSet>
      <dgm:spPr/>
    </dgm:pt>
    <dgm:pt modelId="{D1672CE6-463A-41C2-AC7D-6F2DA0E8FE33}" type="pres">
      <dgm:prSet presAssocID="{3A827B66-E913-460E-86C1-BA346F7352D8}" presName="firstNode" presStyleLbl="node1" presStyleIdx="0" presStyleCnt="2" custScaleX="68672" custScaleY="70622" custLinFactNeighborY="39">
        <dgm:presLayoutVars>
          <dgm:bulletEnabled val="1"/>
        </dgm:presLayoutVars>
      </dgm:prSet>
      <dgm:spPr/>
    </dgm:pt>
    <dgm:pt modelId="{4CEFF5B4-FBBE-4103-9476-8871CDF60A24}" type="pres">
      <dgm:prSet presAssocID="{3D36DC4D-C994-44FB-AAF7-FACF0F77F1AF}" presName="sibTrans" presStyleLbl="sibTrans2D1" presStyleIdx="0" presStyleCnt="1" custAng="21465333"/>
      <dgm:spPr/>
    </dgm:pt>
    <dgm:pt modelId="{4A266589-0FB9-41BC-A0AA-93FA7FE2C1BE}" type="pres">
      <dgm:prSet presAssocID="{D1C9D9C8-5584-45A0-A410-22CD42C53F9D}" presName="lastNode" presStyleLbl="node1" presStyleIdx="1" presStyleCnt="2" custScaleX="59736" custScaleY="61670">
        <dgm:presLayoutVars>
          <dgm:bulletEnabled val="1"/>
        </dgm:presLayoutVars>
      </dgm:prSet>
      <dgm:spPr/>
    </dgm:pt>
  </dgm:ptLst>
  <dgm:cxnLst>
    <dgm:cxn modelId="{D026A512-2317-4FE6-B109-B79D4783E96A}" srcId="{E0E33C07-8D13-4B2A-8924-52AB915751F2}" destId="{D1C9D9C8-5584-45A0-A410-22CD42C53F9D}" srcOrd="1" destOrd="0" parTransId="{81F4FF0B-4469-4058-A14C-0C93837BADDA}" sibTransId="{658C7FA6-6755-4C5F-9A3E-7917B3D887E7}"/>
    <dgm:cxn modelId="{F66EA71F-7586-4958-8969-67FAD71A1EB2}" type="presOf" srcId="{D1C9D9C8-5584-45A0-A410-22CD42C53F9D}" destId="{4A266589-0FB9-41BC-A0AA-93FA7FE2C1BE}" srcOrd="0" destOrd="0" presId="urn:microsoft.com/office/officeart/2005/8/layout/bProcess2"/>
    <dgm:cxn modelId="{1A35B22E-6AD7-464A-8E8D-139E873DB709}" type="presOf" srcId="{E0E33C07-8D13-4B2A-8924-52AB915751F2}" destId="{40F653F0-45D0-4000-9C2A-E0E0C84D7895}" srcOrd="0" destOrd="0" presId="urn:microsoft.com/office/officeart/2005/8/layout/bProcess2"/>
    <dgm:cxn modelId="{1B3AB040-838D-49D0-A0B1-DEBA8C5B0783}" type="presOf" srcId="{3A827B66-E913-460E-86C1-BA346F7352D8}" destId="{D1672CE6-463A-41C2-AC7D-6F2DA0E8FE33}" srcOrd="0" destOrd="0" presId="urn:microsoft.com/office/officeart/2005/8/layout/bProcess2"/>
    <dgm:cxn modelId="{C3FFA461-53C4-418A-B17E-AB252E57EB99}" srcId="{E0E33C07-8D13-4B2A-8924-52AB915751F2}" destId="{3A827B66-E913-460E-86C1-BA346F7352D8}" srcOrd="0" destOrd="0" parTransId="{E976239D-272E-44FA-A199-682A40D4E44E}" sibTransId="{3D36DC4D-C994-44FB-AAF7-FACF0F77F1AF}"/>
    <dgm:cxn modelId="{F66904F9-EFC2-4486-997A-59BE590035CC}" type="presOf" srcId="{3D36DC4D-C994-44FB-AAF7-FACF0F77F1AF}" destId="{4CEFF5B4-FBBE-4103-9476-8871CDF60A24}" srcOrd="0" destOrd="0" presId="urn:microsoft.com/office/officeart/2005/8/layout/bProcess2"/>
    <dgm:cxn modelId="{B3D493B2-6967-4C5B-B984-AD6CE0D1F527}" type="presParOf" srcId="{40F653F0-45D0-4000-9C2A-E0E0C84D7895}" destId="{D1672CE6-463A-41C2-AC7D-6F2DA0E8FE33}" srcOrd="0" destOrd="0" presId="urn:microsoft.com/office/officeart/2005/8/layout/bProcess2"/>
    <dgm:cxn modelId="{6E8C65AF-C66F-40C2-AF05-48E8376D79C1}" type="presParOf" srcId="{40F653F0-45D0-4000-9C2A-E0E0C84D7895}" destId="{4CEFF5B4-FBBE-4103-9476-8871CDF60A24}" srcOrd="1" destOrd="0" presId="urn:microsoft.com/office/officeart/2005/8/layout/bProcess2"/>
    <dgm:cxn modelId="{0F8066A7-104C-4D3C-B062-BA47830E90FD}" type="presParOf" srcId="{40F653F0-45D0-4000-9C2A-E0E0C84D7895}" destId="{4A266589-0FB9-41BC-A0AA-93FA7FE2C1BE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E33C07-8D13-4B2A-8924-52AB915751F2}" type="doc">
      <dgm:prSet loTypeId="urn:microsoft.com/office/officeart/2005/8/layout/bProcess2" loCatId="process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fr-BE"/>
        </a:p>
      </dgm:t>
    </dgm:pt>
    <dgm:pt modelId="{D1C9D9C8-5584-45A0-A410-22CD42C53F9D}">
      <dgm:prSet phldrT="[Texte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BE" dirty="0">
              <a:solidFill>
                <a:schemeClr val="bg1"/>
              </a:solidFill>
            </a:rPr>
            <a:t>En moyenne (68) amélioration de </a:t>
          </a:r>
        </a:p>
        <a:p>
          <a:r>
            <a:rPr lang="fr-BE" b="1" dirty="0">
              <a:solidFill>
                <a:schemeClr val="bg1"/>
              </a:solidFill>
            </a:rPr>
            <a:t>3,25</a:t>
          </a:r>
        </a:p>
      </dgm:t>
    </dgm:pt>
    <dgm:pt modelId="{658C7FA6-6755-4C5F-9A3E-7917B3D887E7}" type="sibTrans" cxnId="{D026A512-2317-4FE6-B109-B79D4783E96A}">
      <dgm:prSet/>
      <dgm:spPr/>
      <dgm:t>
        <a:bodyPr/>
        <a:lstStyle/>
        <a:p>
          <a:endParaRPr lang="fr-BE"/>
        </a:p>
      </dgm:t>
    </dgm:pt>
    <dgm:pt modelId="{81F4FF0B-4469-4058-A14C-0C93837BADDA}" type="parTrans" cxnId="{D026A512-2317-4FE6-B109-B79D4783E96A}">
      <dgm:prSet/>
      <dgm:spPr/>
      <dgm:t>
        <a:bodyPr/>
        <a:lstStyle/>
        <a:p>
          <a:endParaRPr lang="fr-BE"/>
        </a:p>
      </dgm:t>
    </dgm:pt>
    <dgm:pt modelId="{1C84C913-C55A-42CA-8992-D029A740DDD8}">
      <dgm:prSet phldrT="[Texte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BE" dirty="0">
              <a:solidFill>
                <a:schemeClr val="bg1"/>
              </a:solidFill>
            </a:rPr>
            <a:t>Avec PG</a:t>
          </a:r>
        </a:p>
        <a:p>
          <a:r>
            <a:rPr lang="fr-BE" dirty="0">
              <a:solidFill>
                <a:schemeClr val="bg1"/>
              </a:solidFill>
            </a:rPr>
            <a:t>(53) </a:t>
          </a:r>
        </a:p>
        <a:p>
          <a:r>
            <a:rPr lang="fr-BE" dirty="0">
              <a:solidFill>
                <a:schemeClr val="bg1"/>
              </a:solidFill>
            </a:rPr>
            <a:t>3,63</a:t>
          </a:r>
        </a:p>
      </dgm:t>
    </dgm:pt>
    <dgm:pt modelId="{7FDA5F2B-DD39-4B8E-AFED-2B5AD3E75B5C}" type="parTrans" cxnId="{04CDF61A-047C-4538-9793-39805CCFC9CC}">
      <dgm:prSet/>
      <dgm:spPr/>
      <dgm:t>
        <a:bodyPr/>
        <a:lstStyle/>
        <a:p>
          <a:endParaRPr lang="fr-BE"/>
        </a:p>
      </dgm:t>
    </dgm:pt>
    <dgm:pt modelId="{7E2E47E8-0DD0-4195-91A4-2FD52F806693}" type="sibTrans" cxnId="{04CDF61A-047C-4538-9793-39805CCFC9CC}">
      <dgm:prSet/>
      <dgm:spPr/>
      <dgm:t>
        <a:bodyPr/>
        <a:lstStyle/>
        <a:p>
          <a:endParaRPr lang="fr-BE"/>
        </a:p>
      </dgm:t>
    </dgm:pt>
    <dgm:pt modelId="{52A9BB89-CBF4-48B0-932B-10979B3CD82F}">
      <dgm:prSet phldrT="[Texte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BE" dirty="0">
              <a:solidFill>
                <a:schemeClr val="bg1"/>
              </a:solidFill>
            </a:rPr>
            <a:t>Sans PG</a:t>
          </a:r>
        </a:p>
        <a:p>
          <a:r>
            <a:rPr lang="fr-BE" dirty="0">
              <a:solidFill>
                <a:schemeClr val="bg1"/>
              </a:solidFill>
            </a:rPr>
            <a:t>(15)</a:t>
          </a:r>
        </a:p>
        <a:p>
          <a:r>
            <a:rPr lang="fr-BE" dirty="0">
              <a:solidFill>
                <a:schemeClr val="bg1"/>
              </a:solidFill>
            </a:rPr>
            <a:t>1,90</a:t>
          </a:r>
        </a:p>
      </dgm:t>
    </dgm:pt>
    <dgm:pt modelId="{ABACD094-C8D3-4DE3-B9E0-FAD9B19E3788}" type="parTrans" cxnId="{7B72FE88-0E8E-4562-8468-12EF8383CE81}">
      <dgm:prSet/>
      <dgm:spPr/>
      <dgm:t>
        <a:bodyPr/>
        <a:lstStyle/>
        <a:p>
          <a:endParaRPr lang="fr-BE"/>
        </a:p>
      </dgm:t>
    </dgm:pt>
    <dgm:pt modelId="{00064483-5392-48D1-8448-22C70198BBCE}" type="sibTrans" cxnId="{7B72FE88-0E8E-4562-8468-12EF8383CE81}">
      <dgm:prSet/>
      <dgm:spPr/>
      <dgm:t>
        <a:bodyPr/>
        <a:lstStyle/>
        <a:p>
          <a:endParaRPr lang="fr-BE"/>
        </a:p>
      </dgm:t>
    </dgm:pt>
    <dgm:pt modelId="{40F653F0-45D0-4000-9C2A-E0E0C84D7895}" type="pres">
      <dgm:prSet presAssocID="{E0E33C07-8D13-4B2A-8924-52AB915751F2}" presName="diagram" presStyleCnt="0">
        <dgm:presLayoutVars>
          <dgm:dir/>
          <dgm:resizeHandles/>
        </dgm:presLayoutVars>
      </dgm:prSet>
      <dgm:spPr/>
    </dgm:pt>
    <dgm:pt modelId="{59735F9A-E5A3-4A71-89DE-BEEDC4251CF8}" type="pres">
      <dgm:prSet presAssocID="{D1C9D9C8-5584-45A0-A410-22CD42C53F9D}" presName="firstNode" presStyleLbl="node1" presStyleIdx="0" presStyleCnt="3">
        <dgm:presLayoutVars>
          <dgm:bulletEnabled val="1"/>
        </dgm:presLayoutVars>
      </dgm:prSet>
      <dgm:spPr/>
    </dgm:pt>
    <dgm:pt modelId="{D0986FB5-84B0-4ADB-889E-4D3FA8B3A305}" type="pres">
      <dgm:prSet presAssocID="{658C7FA6-6755-4C5F-9A3E-7917B3D887E7}" presName="sibTrans" presStyleLbl="sibTrans2D1" presStyleIdx="0" presStyleCnt="2"/>
      <dgm:spPr/>
    </dgm:pt>
    <dgm:pt modelId="{C642AC61-EA16-4537-85A6-F3516FDB608B}" type="pres">
      <dgm:prSet presAssocID="{1C84C913-C55A-42CA-8992-D029A740DDD8}" presName="middleNode" presStyleCnt="0"/>
      <dgm:spPr/>
    </dgm:pt>
    <dgm:pt modelId="{D296A1B5-967A-4C8F-8986-C83F14A68C72}" type="pres">
      <dgm:prSet presAssocID="{1C84C913-C55A-42CA-8992-D029A740DDD8}" presName="padding" presStyleLbl="node1" presStyleIdx="0" presStyleCnt="3"/>
      <dgm:spPr/>
    </dgm:pt>
    <dgm:pt modelId="{88AAB0D6-982E-475A-AD4E-7FC4A819B9BF}" type="pres">
      <dgm:prSet presAssocID="{1C84C913-C55A-42CA-8992-D029A740DDD8}" presName="shape" presStyleLbl="node1" presStyleIdx="1" presStyleCnt="3">
        <dgm:presLayoutVars>
          <dgm:bulletEnabled val="1"/>
        </dgm:presLayoutVars>
      </dgm:prSet>
      <dgm:spPr/>
    </dgm:pt>
    <dgm:pt modelId="{EAF834EA-2B53-4675-8554-D10BD1AD14C4}" type="pres">
      <dgm:prSet presAssocID="{7E2E47E8-0DD0-4195-91A4-2FD52F806693}" presName="sibTrans" presStyleLbl="sibTrans2D1" presStyleIdx="1" presStyleCnt="2"/>
      <dgm:spPr/>
    </dgm:pt>
    <dgm:pt modelId="{0DD7583B-9CB5-4D36-862C-4494B7B59741}" type="pres">
      <dgm:prSet presAssocID="{52A9BB89-CBF4-48B0-932B-10979B3CD82F}" presName="lastNode" presStyleLbl="node1" presStyleIdx="2" presStyleCnt="3" custScaleX="66712" custScaleY="66712" custLinFactNeighborY="13511">
        <dgm:presLayoutVars>
          <dgm:bulletEnabled val="1"/>
        </dgm:presLayoutVars>
      </dgm:prSet>
      <dgm:spPr/>
    </dgm:pt>
  </dgm:ptLst>
  <dgm:cxnLst>
    <dgm:cxn modelId="{D026A512-2317-4FE6-B109-B79D4783E96A}" srcId="{E0E33C07-8D13-4B2A-8924-52AB915751F2}" destId="{D1C9D9C8-5584-45A0-A410-22CD42C53F9D}" srcOrd="0" destOrd="0" parTransId="{81F4FF0B-4469-4058-A14C-0C93837BADDA}" sibTransId="{658C7FA6-6755-4C5F-9A3E-7917B3D887E7}"/>
    <dgm:cxn modelId="{04CDF61A-047C-4538-9793-39805CCFC9CC}" srcId="{E0E33C07-8D13-4B2A-8924-52AB915751F2}" destId="{1C84C913-C55A-42CA-8992-D029A740DDD8}" srcOrd="1" destOrd="0" parTransId="{7FDA5F2B-DD39-4B8E-AFED-2B5AD3E75B5C}" sibTransId="{7E2E47E8-0DD0-4195-91A4-2FD52F806693}"/>
    <dgm:cxn modelId="{29E27726-C076-48E5-A48D-374487D57FE2}" type="presOf" srcId="{52A9BB89-CBF4-48B0-932B-10979B3CD82F}" destId="{0DD7583B-9CB5-4D36-862C-4494B7B59741}" srcOrd="0" destOrd="0" presId="urn:microsoft.com/office/officeart/2005/8/layout/bProcess2"/>
    <dgm:cxn modelId="{1A35B22E-6AD7-464A-8E8D-139E873DB709}" type="presOf" srcId="{E0E33C07-8D13-4B2A-8924-52AB915751F2}" destId="{40F653F0-45D0-4000-9C2A-E0E0C84D7895}" srcOrd="0" destOrd="0" presId="urn:microsoft.com/office/officeart/2005/8/layout/bProcess2"/>
    <dgm:cxn modelId="{7B72FE88-0E8E-4562-8468-12EF8383CE81}" srcId="{E0E33C07-8D13-4B2A-8924-52AB915751F2}" destId="{52A9BB89-CBF4-48B0-932B-10979B3CD82F}" srcOrd="2" destOrd="0" parTransId="{ABACD094-C8D3-4DE3-B9E0-FAD9B19E3788}" sibTransId="{00064483-5392-48D1-8448-22C70198BBCE}"/>
    <dgm:cxn modelId="{E79A769C-6411-42BA-85D4-07A5CD070C07}" type="presOf" srcId="{7E2E47E8-0DD0-4195-91A4-2FD52F806693}" destId="{EAF834EA-2B53-4675-8554-D10BD1AD14C4}" srcOrd="0" destOrd="0" presId="urn:microsoft.com/office/officeart/2005/8/layout/bProcess2"/>
    <dgm:cxn modelId="{86EEEAA2-F0D7-41D5-9B26-79735FF6EF0A}" type="presOf" srcId="{658C7FA6-6755-4C5F-9A3E-7917B3D887E7}" destId="{D0986FB5-84B0-4ADB-889E-4D3FA8B3A305}" srcOrd="0" destOrd="0" presId="urn:microsoft.com/office/officeart/2005/8/layout/bProcess2"/>
    <dgm:cxn modelId="{0C5170E1-4C65-4F2A-9B85-D3C4E1E06A62}" type="presOf" srcId="{1C84C913-C55A-42CA-8992-D029A740DDD8}" destId="{88AAB0D6-982E-475A-AD4E-7FC4A819B9BF}" srcOrd="0" destOrd="0" presId="urn:microsoft.com/office/officeart/2005/8/layout/bProcess2"/>
    <dgm:cxn modelId="{D9761BFF-80B2-4697-840F-702C5069AE42}" type="presOf" srcId="{D1C9D9C8-5584-45A0-A410-22CD42C53F9D}" destId="{59735F9A-E5A3-4A71-89DE-BEEDC4251CF8}" srcOrd="0" destOrd="0" presId="urn:microsoft.com/office/officeart/2005/8/layout/bProcess2"/>
    <dgm:cxn modelId="{CE976BA2-BFFD-4A05-A25F-16B82675558C}" type="presParOf" srcId="{40F653F0-45D0-4000-9C2A-E0E0C84D7895}" destId="{59735F9A-E5A3-4A71-89DE-BEEDC4251CF8}" srcOrd="0" destOrd="0" presId="urn:microsoft.com/office/officeart/2005/8/layout/bProcess2"/>
    <dgm:cxn modelId="{41B18AE3-5D64-401A-A7E4-F982466FBD8A}" type="presParOf" srcId="{40F653F0-45D0-4000-9C2A-E0E0C84D7895}" destId="{D0986FB5-84B0-4ADB-889E-4D3FA8B3A305}" srcOrd="1" destOrd="0" presId="urn:microsoft.com/office/officeart/2005/8/layout/bProcess2"/>
    <dgm:cxn modelId="{FCF6EBC3-69BE-48A6-95F7-A719CA26DDFD}" type="presParOf" srcId="{40F653F0-45D0-4000-9C2A-E0E0C84D7895}" destId="{C642AC61-EA16-4537-85A6-F3516FDB608B}" srcOrd="2" destOrd="0" presId="urn:microsoft.com/office/officeart/2005/8/layout/bProcess2"/>
    <dgm:cxn modelId="{E0F5B4DC-7BA6-45E0-8B62-53D9E346A20B}" type="presParOf" srcId="{C642AC61-EA16-4537-85A6-F3516FDB608B}" destId="{D296A1B5-967A-4C8F-8986-C83F14A68C72}" srcOrd="0" destOrd="0" presId="urn:microsoft.com/office/officeart/2005/8/layout/bProcess2"/>
    <dgm:cxn modelId="{9DB90C11-1A60-445F-8C28-B540E974C2DF}" type="presParOf" srcId="{C642AC61-EA16-4537-85A6-F3516FDB608B}" destId="{88AAB0D6-982E-475A-AD4E-7FC4A819B9BF}" srcOrd="1" destOrd="0" presId="urn:microsoft.com/office/officeart/2005/8/layout/bProcess2"/>
    <dgm:cxn modelId="{8165AA13-A618-4ED7-9C87-3DEE21BABA3F}" type="presParOf" srcId="{40F653F0-45D0-4000-9C2A-E0E0C84D7895}" destId="{EAF834EA-2B53-4675-8554-D10BD1AD14C4}" srcOrd="3" destOrd="0" presId="urn:microsoft.com/office/officeart/2005/8/layout/bProcess2"/>
    <dgm:cxn modelId="{78D228CE-8FD5-466A-9687-1F17B88EFA60}" type="presParOf" srcId="{40F653F0-45D0-4000-9C2A-E0E0C84D7895}" destId="{0DD7583B-9CB5-4D36-862C-4494B7B59741}" srcOrd="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E33C07-8D13-4B2A-8924-52AB915751F2}" type="doc">
      <dgm:prSet loTypeId="urn:microsoft.com/office/officeart/2005/8/layout/bProcess2" loCatId="process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fr-BE"/>
        </a:p>
      </dgm:t>
    </dgm:pt>
    <dgm:pt modelId="{D1C9D9C8-5584-45A0-A410-22CD42C53F9D}">
      <dgm:prSet phldrT="[Texte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BE" b="0" dirty="0">
              <a:solidFill>
                <a:schemeClr val="bg1"/>
              </a:solidFill>
            </a:rPr>
            <a:t>223</a:t>
          </a:r>
          <a:r>
            <a:rPr lang="fr-BE" b="0" baseline="0" dirty="0">
              <a:solidFill>
                <a:schemeClr val="bg1"/>
              </a:solidFill>
            </a:rPr>
            <a:t> étudiants</a:t>
          </a:r>
          <a:endParaRPr lang="fr-BE" b="0" dirty="0">
            <a:solidFill>
              <a:schemeClr val="bg1"/>
            </a:solidFill>
          </a:endParaRPr>
        </a:p>
      </dgm:t>
    </dgm:pt>
    <dgm:pt modelId="{658C7FA6-6755-4C5F-9A3E-7917B3D887E7}" type="sibTrans" cxnId="{D026A512-2317-4FE6-B109-B79D4783E96A}">
      <dgm:prSet/>
      <dgm:spPr/>
      <dgm:t>
        <a:bodyPr/>
        <a:lstStyle/>
        <a:p>
          <a:endParaRPr lang="fr-BE"/>
        </a:p>
      </dgm:t>
    </dgm:pt>
    <dgm:pt modelId="{81F4FF0B-4469-4058-A14C-0C93837BADDA}" type="parTrans" cxnId="{D026A512-2317-4FE6-B109-B79D4783E96A}">
      <dgm:prSet/>
      <dgm:spPr/>
      <dgm:t>
        <a:bodyPr/>
        <a:lstStyle/>
        <a:p>
          <a:endParaRPr lang="fr-BE"/>
        </a:p>
      </dgm:t>
    </dgm:pt>
    <dgm:pt modelId="{1C84C913-C55A-42CA-8992-D029A740DDD8}">
      <dgm:prSet phldrT="[Texte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BE" dirty="0">
              <a:solidFill>
                <a:schemeClr val="bg1"/>
              </a:solidFill>
            </a:rPr>
            <a:t>Avec PG</a:t>
          </a:r>
        </a:p>
        <a:p>
          <a:r>
            <a:rPr lang="fr-BE" dirty="0">
              <a:solidFill>
                <a:schemeClr val="bg1"/>
              </a:solidFill>
            </a:rPr>
            <a:t>11,77</a:t>
          </a:r>
        </a:p>
      </dgm:t>
    </dgm:pt>
    <dgm:pt modelId="{7FDA5F2B-DD39-4B8E-AFED-2B5AD3E75B5C}" type="parTrans" cxnId="{04CDF61A-047C-4538-9793-39805CCFC9CC}">
      <dgm:prSet/>
      <dgm:spPr/>
      <dgm:t>
        <a:bodyPr/>
        <a:lstStyle/>
        <a:p>
          <a:endParaRPr lang="fr-BE"/>
        </a:p>
      </dgm:t>
    </dgm:pt>
    <dgm:pt modelId="{7E2E47E8-0DD0-4195-91A4-2FD52F806693}" type="sibTrans" cxnId="{04CDF61A-047C-4538-9793-39805CCFC9CC}">
      <dgm:prSet/>
      <dgm:spPr/>
      <dgm:t>
        <a:bodyPr/>
        <a:lstStyle/>
        <a:p>
          <a:endParaRPr lang="fr-BE"/>
        </a:p>
      </dgm:t>
    </dgm:pt>
    <dgm:pt modelId="{52A9BB89-CBF4-48B0-932B-10979B3CD82F}">
      <dgm:prSet phldrT="[Texte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BE" dirty="0">
              <a:solidFill>
                <a:schemeClr val="bg1"/>
              </a:solidFill>
            </a:rPr>
            <a:t>Sans PG</a:t>
          </a:r>
        </a:p>
        <a:p>
          <a:r>
            <a:rPr lang="fr-BE" dirty="0">
              <a:solidFill>
                <a:schemeClr val="bg1"/>
              </a:solidFill>
            </a:rPr>
            <a:t>9,88</a:t>
          </a:r>
        </a:p>
      </dgm:t>
    </dgm:pt>
    <dgm:pt modelId="{ABACD094-C8D3-4DE3-B9E0-FAD9B19E3788}" type="parTrans" cxnId="{7B72FE88-0E8E-4562-8468-12EF8383CE81}">
      <dgm:prSet/>
      <dgm:spPr/>
      <dgm:t>
        <a:bodyPr/>
        <a:lstStyle/>
        <a:p>
          <a:endParaRPr lang="fr-BE"/>
        </a:p>
      </dgm:t>
    </dgm:pt>
    <dgm:pt modelId="{00064483-5392-48D1-8448-22C70198BBCE}" type="sibTrans" cxnId="{7B72FE88-0E8E-4562-8468-12EF8383CE81}">
      <dgm:prSet/>
      <dgm:spPr/>
      <dgm:t>
        <a:bodyPr/>
        <a:lstStyle/>
        <a:p>
          <a:endParaRPr lang="fr-BE"/>
        </a:p>
      </dgm:t>
    </dgm:pt>
    <dgm:pt modelId="{40F653F0-45D0-4000-9C2A-E0E0C84D7895}" type="pres">
      <dgm:prSet presAssocID="{E0E33C07-8D13-4B2A-8924-52AB915751F2}" presName="diagram" presStyleCnt="0">
        <dgm:presLayoutVars>
          <dgm:dir/>
          <dgm:resizeHandles/>
        </dgm:presLayoutVars>
      </dgm:prSet>
      <dgm:spPr/>
    </dgm:pt>
    <dgm:pt modelId="{59735F9A-E5A3-4A71-89DE-BEEDC4251CF8}" type="pres">
      <dgm:prSet presAssocID="{D1C9D9C8-5584-45A0-A410-22CD42C53F9D}" presName="firstNode" presStyleLbl="node1" presStyleIdx="0" presStyleCnt="3" custScaleX="70511" custScaleY="71675" custLinFactNeighborX="-5055" custLinFactNeighborY="-13741">
        <dgm:presLayoutVars>
          <dgm:bulletEnabled val="1"/>
        </dgm:presLayoutVars>
      </dgm:prSet>
      <dgm:spPr/>
    </dgm:pt>
    <dgm:pt modelId="{D0986FB5-84B0-4ADB-889E-4D3FA8B3A305}" type="pres">
      <dgm:prSet presAssocID="{658C7FA6-6755-4C5F-9A3E-7917B3D887E7}" presName="sibTrans" presStyleLbl="sibTrans2D1" presStyleIdx="0" presStyleCnt="2"/>
      <dgm:spPr/>
    </dgm:pt>
    <dgm:pt modelId="{C642AC61-EA16-4537-85A6-F3516FDB608B}" type="pres">
      <dgm:prSet presAssocID="{1C84C913-C55A-42CA-8992-D029A740DDD8}" presName="middleNode" presStyleCnt="0"/>
      <dgm:spPr/>
    </dgm:pt>
    <dgm:pt modelId="{D296A1B5-967A-4C8F-8986-C83F14A68C72}" type="pres">
      <dgm:prSet presAssocID="{1C84C913-C55A-42CA-8992-D029A740DDD8}" presName="padding" presStyleLbl="node1" presStyleIdx="0" presStyleCnt="3"/>
      <dgm:spPr/>
    </dgm:pt>
    <dgm:pt modelId="{88AAB0D6-982E-475A-AD4E-7FC4A819B9BF}" type="pres">
      <dgm:prSet presAssocID="{1C84C913-C55A-42CA-8992-D029A740DDD8}" presName="shape" presStyleLbl="node1" presStyleIdx="1" presStyleCnt="3" custScaleX="104542" custScaleY="102224">
        <dgm:presLayoutVars>
          <dgm:bulletEnabled val="1"/>
        </dgm:presLayoutVars>
      </dgm:prSet>
      <dgm:spPr/>
    </dgm:pt>
    <dgm:pt modelId="{EAF834EA-2B53-4675-8554-D10BD1AD14C4}" type="pres">
      <dgm:prSet presAssocID="{7E2E47E8-0DD0-4195-91A4-2FD52F806693}" presName="sibTrans" presStyleLbl="sibTrans2D1" presStyleIdx="1" presStyleCnt="2"/>
      <dgm:spPr/>
    </dgm:pt>
    <dgm:pt modelId="{0DD7583B-9CB5-4D36-862C-4494B7B59741}" type="pres">
      <dgm:prSet presAssocID="{52A9BB89-CBF4-48B0-932B-10979B3CD82F}" presName="lastNode" presStyleLbl="node1" presStyleIdx="2" presStyleCnt="3" custScaleX="69025" custScaleY="71201" custLinFactNeighborX="421" custLinFactNeighborY="16881">
        <dgm:presLayoutVars>
          <dgm:bulletEnabled val="1"/>
        </dgm:presLayoutVars>
      </dgm:prSet>
      <dgm:spPr/>
    </dgm:pt>
  </dgm:ptLst>
  <dgm:cxnLst>
    <dgm:cxn modelId="{D026A512-2317-4FE6-B109-B79D4783E96A}" srcId="{E0E33C07-8D13-4B2A-8924-52AB915751F2}" destId="{D1C9D9C8-5584-45A0-A410-22CD42C53F9D}" srcOrd="0" destOrd="0" parTransId="{81F4FF0B-4469-4058-A14C-0C93837BADDA}" sibTransId="{658C7FA6-6755-4C5F-9A3E-7917B3D887E7}"/>
    <dgm:cxn modelId="{04CDF61A-047C-4538-9793-39805CCFC9CC}" srcId="{E0E33C07-8D13-4B2A-8924-52AB915751F2}" destId="{1C84C913-C55A-42CA-8992-D029A740DDD8}" srcOrd="1" destOrd="0" parTransId="{7FDA5F2B-DD39-4B8E-AFED-2B5AD3E75B5C}" sibTransId="{7E2E47E8-0DD0-4195-91A4-2FD52F806693}"/>
    <dgm:cxn modelId="{29E27726-C076-48E5-A48D-374487D57FE2}" type="presOf" srcId="{52A9BB89-CBF4-48B0-932B-10979B3CD82F}" destId="{0DD7583B-9CB5-4D36-862C-4494B7B59741}" srcOrd="0" destOrd="0" presId="urn:microsoft.com/office/officeart/2005/8/layout/bProcess2"/>
    <dgm:cxn modelId="{1A35B22E-6AD7-464A-8E8D-139E873DB709}" type="presOf" srcId="{E0E33C07-8D13-4B2A-8924-52AB915751F2}" destId="{40F653F0-45D0-4000-9C2A-E0E0C84D7895}" srcOrd="0" destOrd="0" presId="urn:microsoft.com/office/officeart/2005/8/layout/bProcess2"/>
    <dgm:cxn modelId="{7B72FE88-0E8E-4562-8468-12EF8383CE81}" srcId="{E0E33C07-8D13-4B2A-8924-52AB915751F2}" destId="{52A9BB89-CBF4-48B0-932B-10979B3CD82F}" srcOrd="2" destOrd="0" parTransId="{ABACD094-C8D3-4DE3-B9E0-FAD9B19E3788}" sibTransId="{00064483-5392-48D1-8448-22C70198BBCE}"/>
    <dgm:cxn modelId="{E79A769C-6411-42BA-85D4-07A5CD070C07}" type="presOf" srcId="{7E2E47E8-0DD0-4195-91A4-2FD52F806693}" destId="{EAF834EA-2B53-4675-8554-D10BD1AD14C4}" srcOrd="0" destOrd="0" presId="urn:microsoft.com/office/officeart/2005/8/layout/bProcess2"/>
    <dgm:cxn modelId="{86EEEAA2-F0D7-41D5-9B26-79735FF6EF0A}" type="presOf" srcId="{658C7FA6-6755-4C5F-9A3E-7917B3D887E7}" destId="{D0986FB5-84B0-4ADB-889E-4D3FA8B3A305}" srcOrd="0" destOrd="0" presId="urn:microsoft.com/office/officeart/2005/8/layout/bProcess2"/>
    <dgm:cxn modelId="{0C5170E1-4C65-4F2A-9B85-D3C4E1E06A62}" type="presOf" srcId="{1C84C913-C55A-42CA-8992-D029A740DDD8}" destId="{88AAB0D6-982E-475A-AD4E-7FC4A819B9BF}" srcOrd="0" destOrd="0" presId="urn:microsoft.com/office/officeart/2005/8/layout/bProcess2"/>
    <dgm:cxn modelId="{D9761BFF-80B2-4697-840F-702C5069AE42}" type="presOf" srcId="{D1C9D9C8-5584-45A0-A410-22CD42C53F9D}" destId="{59735F9A-E5A3-4A71-89DE-BEEDC4251CF8}" srcOrd="0" destOrd="0" presId="urn:microsoft.com/office/officeart/2005/8/layout/bProcess2"/>
    <dgm:cxn modelId="{CE976BA2-BFFD-4A05-A25F-16B82675558C}" type="presParOf" srcId="{40F653F0-45D0-4000-9C2A-E0E0C84D7895}" destId="{59735F9A-E5A3-4A71-89DE-BEEDC4251CF8}" srcOrd="0" destOrd="0" presId="urn:microsoft.com/office/officeart/2005/8/layout/bProcess2"/>
    <dgm:cxn modelId="{41B18AE3-5D64-401A-A7E4-F982466FBD8A}" type="presParOf" srcId="{40F653F0-45D0-4000-9C2A-E0E0C84D7895}" destId="{D0986FB5-84B0-4ADB-889E-4D3FA8B3A305}" srcOrd="1" destOrd="0" presId="urn:microsoft.com/office/officeart/2005/8/layout/bProcess2"/>
    <dgm:cxn modelId="{FCF6EBC3-69BE-48A6-95F7-A719CA26DDFD}" type="presParOf" srcId="{40F653F0-45D0-4000-9C2A-E0E0C84D7895}" destId="{C642AC61-EA16-4537-85A6-F3516FDB608B}" srcOrd="2" destOrd="0" presId="urn:microsoft.com/office/officeart/2005/8/layout/bProcess2"/>
    <dgm:cxn modelId="{E0F5B4DC-7BA6-45E0-8B62-53D9E346A20B}" type="presParOf" srcId="{C642AC61-EA16-4537-85A6-F3516FDB608B}" destId="{D296A1B5-967A-4C8F-8986-C83F14A68C72}" srcOrd="0" destOrd="0" presId="urn:microsoft.com/office/officeart/2005/8/layout/bProcess2"/>
    <dgm:cxn modelId="{9DB90C11-1A60-445F-8C28-B540E974C2DF}" type="presParOf" srcId="{C642AC61-EA16-4537-85A6-F3516FDB608B}" destId="{88AAB0D6-982E-475A-AD4E-7FC4A819B9BF}" srcOrd="1" destOrd="0" presId="urn:microsoft.com/office/officeart/2005/8/layout/bProcess2"/>
    <dgm:cxn modelId="{8165AA13-A618-4ED7-9C87-3DEE21BABA3F}" type="presParOf" srcId="{40F653F0-45D0-4000-9C2A-E0E0C84D7895}" destId="{EAF834EA-2B53-4675-8554-D10BD1AD14C4}" srcOrd="3" destOrd="0" presId="urn:microsoft.com/office/officeart/2005/8/layout/bProcess2"/>
    <dgm:cxn modelId="{78D228CE-8FD5-466A-9687-1F17B88EFA60}" type="presParOf" srcId="{40F653F0-45D0-4000-9C2A-E0E0C84D7895}" destId="{0DD7583B-9CB5-4D36-862C-4494B7B59741}" srcOrd="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3092A-ACBE-4C34-82A8-29CE5F818551}">
      <dsp:nvSpPr>
        <dsp:cNvPr id="0" name=""/>
        <dsp:cNvSpPr/>
      </dsp:nvSpPr>
      <dsp:spPr>
        <a:xfrm>
          <a:off x="229341" y="790"/>
          <a:ext cx="1524625" cy="1524625"/>
        </a:xfrm>
        <a:prstGeom prst="ellipse">
          <a:avLst/>
        </a:prstGeom>
        <a:solidFill>
          <a:srgbClr val="FFFF66">
            <a:alpha val="50000"/>
          </a:srgb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905" tIns="19050" rIns="8390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b="1" kern="1200" dirty="0">
              <a:solidFill>
                <a:schemeClr val="bg1"/>
              </a:solidFill>
            </a:rPr>
            <a:t>La conception</a:t>
          </a:r>
        </a:p>
      </dsp:txBody>
      <dsp:txXfrm>
        <a:off x="452617" y="224066"/>
        <a:ext cx="1078073" cy="1078073"/>
      </dsp:txXfrm>
    </dsp:sp>
    <dsp:sp modelId="{921F2EC9-BF30-4D66-BCBD-6E6B29A59D22}">
      <dsp:nvSpPr>
        <dsp:cNvPr id="0" name=""/>
        <dsp:cNvSpPr/>
      </dsp:nvSpPr>
      <dsp:spPr>
        <a:xfrm>
          <a:off x="1449042" y="790"/>
          <a:ext cx="1524625" cy="1524625"/>
        </a:xfrm>
        <a:prstGeom prst="ellipse">
          <a:avLst/>
        </a:prstGeom>
        <a:solidFill>
          <a:srgbClr val="FFFF66">
            <a:alpha val="50000"/>
          </a:srgb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905" tIns="20320" rIns="83905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600" b="1" kern="1200" dirty="0">
              <a:solidFill>
                <a:schemeClr val="bg1"/>
              </a:solidFill>
            </a:rPr>
            <a:t>La réalisation</a:t>
          </a:r>
        </a:p>
      </dsp:txBody>
      <dsp:txXfrm>
        <a:off x="1672318" y="224066"/>
        <a:ext cx="1078073" cy="1078073"/>
      </dsp:txXfrm>
    </dsp:sp>
    <dsp:sp modelId="{379E2A77-2B81-46E1-A42C-5918BFE86D35}">
      <dsp:nvSpPr>
        <dsp:cNvPr id="0" name=""/>
        <dsp:cNvSpPr/>
      </dsp:nvSpPr>
      <dsp:spPr>
        <a:xfrm>
          <a:off x="2668742" y="790"/>
          <a:ext cx="1524625" cy="1524625"/>
        </a:xfrm>
        <a:prstGeom prst="ellipse">
          <a:avLst/>
        </a:prstGeom>
        <a:solidFill>
          <a:srgbClr val="FFFF66">
            <a:alpha val="50000"/>
          </a:srgb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905" tIns="20320" rIns="83905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600" b="1" kern="1200" dirty="0">
              <a:solidFill>
                <a:schemeClr val="bg1"/>
              </a:solidFill>
            </a:rPr>
            <a:t>Les mises à l’essai</a:t>
          </a:r>
        </a:p>
      </dsp:txBody>
      <dsp:txXfrm>
        <a:off x="2892018" y="224066"/>
        <a:ext cx="1078073" cy="1078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72CE6-463A-41C2-AC7D-6F2DA0E8FE33}">
      <dsp:nvSpPr>
        <dsp:cNvPr id="0" name=""/>
        <dsp:cNvSpPr/>
      </dsp:nvSpPr>
      <dsp:spPr>
        <a:xfrm>
          <a:off x="225035" y="936372"/>
          <a:ext cx="965763" cy="993186"/>
        </a:xfrm>
        <a:prstGeom prst="ellipse">
          <a:avLst/>
        </a:prstGeom>
        <a:solidFill>
          <a:srgbClr val="D91D4E"/>
        </a:solidFill>
        <a:ln w="12700" cap="flat" cmpd="sng" algn="ctr">
          <a:solidFill>
            <a:srgbClr val="D91D4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b="0" kern="1200" dirty="0"/>
            <a:t>177</a:t>
          </a:r>
        </a:p>
      </dsp:txBody>
      <dsp:txXfrm>
        <a:off x="366468" y="1081821"/>
        <a:ext cx="682897" cy="702288"/>
      </dsp:txXfrm>
    </dsp:sp>
    <dsp:sp modelId="{4CEFF5B4-FBBE-4103-9476-8871CDF60A24}">
      <dsp:nvSpPr>
        <dsp:cNvPr id="0" name=""/>
        <dsp:cNvSpPr/>
      </dsp:nvSpPr>
      <dsp:spPr>
        <a:xfrm rot="10800000">
          <a:off x="461807" y="2111153"/>
          <a:ext cx="492219" cy="384979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482CE-B311-4C82-B920-7476AC975F4E}">
      <dsp:nvSpPr>
        <dsp:cNvPr id="0" name=""/>
        <dsp:cNvSpPr/>
      </dsp:nvSpPr>
      <dsp:spPr>
        <a:xfrm>
          <a:off x="238902" y="2655934"/>
          <a:ext cx="938030" cy="938030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/>
            <a:t>139</a:t>
          </a:r>
        </a:p>
      </dsp:txBody>
      <dsp:txXfrm>
        <a:off x="376273" y="2793305"/>
        <a:ext cx="663288" cy="663288"/>
      </dsp:txXfrm>
    </dsp:sp>
    <dsp:sp modelId="{EE9C2B04-CD85-4592-9B3B-D27B57739259}">
      <dsp:nvSpPr>
        <dsp:cNvPr id="0" name=""/>
        <dsp:cNvSpPr/>
      </dsp:nvSpPr>
      <dsp:spPr>
        <a:xfrm rot="5400000">
          <a:off x="1527459" y="2932460"/>
          <a:ext cx="492219" cy="384979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41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11722-3C6E-4669-99EE-D731DD74FEBB}">
      <dsp:nvSpPr>
        <dsp:cNvPr id="0" name=""/>
        <dsp:cNvSpPr/>
      </dsp:nvSpPr>
      <dsp:spPr>
        <a:xfrm>
          <a:off x="2348415" y="2655934"/>
          <a:ext cx="938030" cy="938030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/>
            <a:t>130</a:t>
          </a:r>
        </a:p>
      </dsp:txBody>
      <dsp:txXfrm>
        <a:off x="2485786" y="2793305"/>
        <a:ext cx="663288" cy="663288"/>
      </dsp:txXfrm>
    </dsp:sp>
    <dsp:sp modelId="{2CEC7EAB-4BDA-4E07-9849-BCB4E39AB3AE}">
      <dsp:nvSpPr>
        <dsp:cNvPr id="0" name=""/>
        <dsp:cNvSpPr/>
      </dsp:nvSpPr>
      <dsp:spPr>
        <a:xfrm>
          <a:off x="2571320" y="1972283"/>
          <a:ext cx="492219" cy="384979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83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CC243-5481-4890-B15E-0CE0C749363C}">
      <dsp:nvSpPr>
        <dsp:cNvPr id="0" name=""/>
        <dsp:cNvSpPr/>
      </dsp:nvSpPr>
      <dsp:spPr>
        <a:xfrm>
          <a:off x="2348415" y="757373"/>
          <a:ext cx="938030" cy="938030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/>
            <a:t>120</a:t>
          </a:r>
        </a:p>
      </dsp:txBody>
      <dsp:txXfrm>
        <a:off x="2485786" y="894744"/>
        <a:ext cx="663288" cy="663288"/>
      </dsp:txXfrm>
    </dsp:sp>
    <dsp:sp modelId="{FABAD320-70AE-4D6F-9BE4-62F9D587C87F}">
      <dsp:nvSpPr>
        <dsp:cNvPr id="0" name=""/>
        <dsp:cNvSpPr/>
      </dsp:nvSpPr>
      <dsp:spPr>
        <a:xfrm rot="5400000">
          <a:off x="3636972" y="1033898"/>
          <a:ext cx="492219" cy="384979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125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DD17C-B6FA-4D19-ABE5-706A1C01C7E7}">
      <dsp:nvSpPr>
        <dsp:cNvPr id="0" name=""/>
        <dsp:cNvSpPr/>
      </dsp:nvSpPr>
      <dsp:spPr>
        <a:xfrm>
          <a:off x="4457928" y="757373"/>
          <a:ext cx="938030" cy="938030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/>
            <a:t>113</a:t>
          </a:r>
        </a:p>
      </dsp:txBody>
      <dsp:txXfrm>
        <a:off x="4595299" y="894744"/>
        <a:ext cx="663288" cy="663288"/>
      </dsp:txXfrm>
    </dsp:sp>
    <dsp:sp modelId="{440F6AD9-85DF-4C20-84E4-762B267B9F64}">
      <dsp:nvSpPr>
        <dsp:cNvPr id="0" name=""/>
        <dsp:cNvSpPr/>
      </dsp:nvSpPr>
      <dsp:spPr>
        <a:xfrm rot="10800000">
          <a:off x="4680833" y="1994075"/>
          <a:ext cx="492219" cy="384979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167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FB105-D052-4CA0-9EBB-158EFED17AFA}">
      <dsp:nvSpPr>
        <dsp:cNvPr id="0" name=""/>
        <dsp:cNvSpPr/>
      </dsp:nvSpPr>
      <dsp:spPr>
        <a:xfrm>
          <a:off x="4457928" y="2655934"/>
          <a:ext cx="938030" cy="938030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29968"/>
            <a:alphaOff val="0"/>
          </a:schemeClr>
        </a:solidFill>
        <a:ln w="12700" cap="flat" cmpd="sng" algn="ctr">
          <a:solidFill>
            <a:schemeClr val="tx2">
              <a:lumMod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solidFill>
                <a:schemeClr val="bg1"/>
              </a:solidFill>
            </a:rPr>
            <a:t>109</a:t>
          </a:r>
        </a:p>
      </dsp:txBody>
      <dsp:txXfrm>
        <a:off x="4595299" y="2793305"/>
        <a:ext cx="663288" cy="663288"/>
      </dsp:txXfrm>
    </dsp:sp>
    <dsp:sp modelId="{47F12597-1D37-406B-BC87-B5ACF6D7B5E3}">
      <dsp:nvSpPr>
        <dsp:cNvPr id="0" name=""/>
        <dsp:cNvSpPr/>
      </dsp:nvSpPr>
      <dsp:spPr>
        <a:xfrm rot="5400000">
          <a:off x="5746485" y="2932460"/>
          <a:ext cx="492219" cy="384979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209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02FF5-A121-4D4C-9E2C-0A5CA85DEDDF}">
      <dsp:nvSpPr>
        <dsp:cNvPr id="0" name=""/>
        <dsp:cNvSpPr/>
      </dsp:nvSpPr>
      <dsp:spPr>
        <a:xfrm>
          <a:off x="6567441" y="2655934"/>
          <a:ext cx="938030" cy="938030"/>
        </a:xfrm>
        <a:prstGeom prst="ellipse">
          <a:avLst/>
        </a:prstGeom>
        <a:solidFill>
          <a:srgbClr val="D91D4E"/>
        </a:solidFill>
        <a:ln w="12700" cap="flat" cmpd="sng" algn="ctr">
          <a:solidFill>
            <a:srgbClr val="D91D4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/>
            <a:t>106</a:t>
          </a:r>
        </a:p>
      </dsp:txBody>
      <dsp:txXfrm>
        <a:off x="6704812" y="2793305"/>
        <a:ext cx="663288" cy="663288"/>
      </dsp:txXfrm>
    </dsp:sp>
    <dsp:sp modelId="{1717E2FE-5528-4DED-A79F-72A3BF810048}">
      <dsp:nvSpPr>
        <dsp:cNvPr id="0" name=""/>
        <dsp:cNvSpPr/>
      </dsp:nvSpPr>
      <dsp:spPr>
        <a:xfrm>
          <a:off x="6790346" y="1972283"/>
          <a:ext cx="492219" cy="384979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209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CD3A8-5849-494E-823A-453754E8A8EE}">
      <dsp:nvSpPr>
        <dsp:cNvPr id="0" name=""/>
        <dsp:cNvSpPr/>
      </dsp:nvSpPr>
      <dsp:spPr>
        <a:xfrm>
          <a:off x="6567441" y="757373"/>
          <a:ext cx="938030" cy="938030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/>
            <a:t>100</a:t>
          </a:r>
        </a:p>
      </dsp:txBody>
      <dsp:txXfrm>
        <a:off x="6704812" y="894744"/>
        <a:ext cx="663288" cy="663288"/>
      </dsp:txXfrm>
    </dsp:sp>
    <dsp:sp modelId="{21FFA869-1A70-413A-9129-CDD4D57D7FDF}">
      <dsp:nvSpPr>
        <dsp:cNvPr id="0" name=""/>
        <dsp:cNvSpPr/>
      </dsp:nvSpPr>
      <dsp:spPr>
        <a:xfrm rot="5400000">
          <a:off x="7855998" y="1033898"/>
          <a:ext cx="492219" cy="384979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167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58FB1-97C0-4FC6-8340-BC4D9A0B88E5}">
      <dsp:nvSpPr>
        <dsp:cNvPr id="0" name=""/>
        <dsp:cNvSpPr/>
      </dsp:nvSpPr>
      <dsp:spPr>
        <a:xfrm>
          <a:off x="8676954" y="757373"/>
          <a:ext cx="938030" cy="938030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/>
            <a:t>97</a:t>
          </a:r>
        </a:p>
      </dsp:txBody>
      <dsp:txXfrm>
        <a:off x="8814325" y="894744"/>
        <a:ext cx="663288" cy="663288"/>
      </dsp:txXfrm>
    </dsp:sp>
    <dsp:sp modelId="{D945C123-64F2-4B6B-8A25-0DB090C2AFCA}">
      <dsp:nvSpPr>
        <dsp:cNvPr id="0" name=""/>
        <dsp:cNvSpPr/>
      </dsp:nvSpPr>
      <dsp:spPr>
        <a:xfrm rot="10800000">
          <a:off x="8899859" y="1994075"/>
          <a:ext cx="492219" cy="384979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125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D8F3EB-E9C2-4EBC-A566-C23F4A2A1921}">
      <dsp:nvSpPr>
        <dsp:cNvPr id="0" name=""/>
        <dsp:cNvSpPr/>
      </dsp:nvSpPr>
      <dsp:spPr>
        <a:xfrm>
          <a:off x="8676954" y="2655934"/>
          <a:ext cx="938030" cy="938030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/>
            <a:t>96</a:t>
          </a:r>
        </a:p>
      </dsp:txBody>
      <dsp:txXfrm>
        <a:off x="8814325" y="2793305"/>
        <a:ext cx="663288" cy="663288"/>
      </dsp:txXfrm>
    </dsp:sp>
    <dsp:sp modelId="{822C4CC2-0FFD-41A0-A9AC-3A55B7E58843}">
      <dsp:nvSpPr>
        <dsp:cNvPr id="0" name=""/>
        <dsp:cNvSpPr/>
      </dsp:nvSpPr>
      <dsp:spPr>
        <a:xfrm rot="5400000">
          <a:off x="9965511" y="2932460"/>
          <a:ext cx="492219" cy="384979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83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0B0E4-F387-4BC8-9C85-96196B0B7580}">
      <dsp:nvSpPr>
        <dsp:cNvPr id="0" name=""/>
        <dsp:cNvSpPr/>
      </dsp:nvSpPr>
      <dsp:spPr>
        <a:xfrm>
          <a:off x="10786467" y="2655934"/>
          <a:ext cx="938030" cy="938030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/>
            <a:t>94</a:t>
          </a:r>
        </a:p>
      </dsp:txBody>
      <dsp:txXfrm>
        <a:off x="10923838" y="2793305"/>
        <a:ext cx="663288" cy="663288"/>
      </dsp:txXfrm>
    </dsp:sp>
    <dsp:sp modelId="{5276048E-A986-4BC8-AD49-651A60662D24}">
      <dsp:nvSpPr>
        <dsp:cNvPr id="0" name=""/>
        <dsp:cNvSpPr/>
      </dsp:nvSpPr>
      <dsp:spPr>
        <a:xfrm>
          <a:off x="11009372" y="2089361"/>
          <a:ext cx="492219" cy="384979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41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D348D-8A36-4357-9DD6-85F39F8D7616}">
      <dsp:nvSpPr>
        <dsp:cNvPr id="0" name=""/>
        <dsp:cNvSpPr/>
      </dsp:nvSpPr>
      <dsp:spPr>
        <a:xfrm>
          <a:off x="10783444" y="942250"/>
          <a:ext cx="944077" cy="987308"/>
        </a:xfrm>
        <a:prstGeom prst="ellipse">
          <a:avLst/>
        </a:prstGeom>
        <a:solidFill>
          <a:schemeClr val="tx2">
            <a:lumMod val="90000"/>
          </a:schemeClr>
        </a:solidFill>
        <a:ln w="12700" cap="flat" cmpd="sng" algn="ctr">
          <a:solidFill>
            <a:schemeClr val="tx2">
              <a:lumMod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 dirty="0">
              <a:solidFill>
                <a:schemeClr val="bg1"/>
              </a:solidFill>
            </a:rPr>
            <a:t>92</a:t>
          </a:r>
        </a:p>
      </dsp:txBody>
      <dsp:txXfrm>
        <a:off x="10921701" y="1086838"/>
        <a:ext cx="667563" cy="6981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72CE6-463A-41C2-AC7D-6F2DA0E8FE33}">
      <dsp:nvSpPr>
        <dsp:cNvPr id="0" name=""/>
        <dsp:cNvSpPr/>
      </dsp:nvSpPr>
      <dsp:spPr>
        <a:xfrm>
          <a:off x="2050855" y="2478"/>
          <a:ext cx="2197497" cy="2259897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5200" b="0" kern="1200" dirty="0"/>
            <a:t>70 </a:t>
          </a:r>
          <a:r>
            <a:rPr lang="fr-BE" sz="3200" b="0" kern="1200" dirty="0"/>
            <a:t>(90)</a:t>
          </a:r>
        </a:p>
      </dsp:txBody>
      <dsp:txXfrm>
        <a:off x="2372671" y="333432"/>
        <a:ext cx="1553865" cy="1597989"/>
      </dsp:txXfrm>
    </dsp:sp>
    <dsp:sp modelId="{4CEFF5B4-FBBE-4103-9476-8871CDF60A24}">
      <dsp:nvSpPr>
        <dsp:cNvPr id="0" name=""/>
        <dsp:cNvSpPr/>
      </dsp:nvSpPr>
      <dsp:spPr>
        <a:xfrm rot="5398836">
          <a:off x="4512319" y="782426"/>
          <a:ext cx="1119996" cy="849411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66589-0FB9-41BC-A0AA-93FA7FE2C1BE}">
      <dsp:nvSpPr>
        <dsp:cNvPr id="0" name=""/>
        <dsp:cNvSpPr/>
      </dsp:nvSpPr>
      <dsp:spPr>
        <a:xfrm>
          <a:off x="5848347" y="287702"/>
          <a:ext cx="1911546" cy="1973434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6500" kern="1200" dirty="0"/>
            <a:t>40</a:t>
          </a:r>
        </a:p>
      </dsp:txBody>
      <dsp:txXfrm>
        <a:off x="6128286" y="576705"/>
        <a:ext cx="1351668" cy="1395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35F9A-E5A3-4A71-89DE-BEEDC4251CF8}">
      <dsp:nvSpPr>
        <dsp:cNvPr id="0" name=""/>
        <dsp:cNvSpPr/>
      </dsp:nvSpPr>
      <dsp:spPr>
        <a:xfrm>
          <a:off x="759565" y="652"/>
          <a:ext cx="2261071" cy="2261071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 dirty="0">
              <a:solidFill>
                <a:schemeClr val="bg1"/>
              </a:solidFill>
            </a:rPr>
            <a:t>En moyenne (68) amélioration de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b="1" kern="1200" dirty="0">
              <a:solidFill>
                <a:schemeClr val="bg1"/>
              </a:solidFill>
            </a:rPr>
            <a:t>3,25</a:t>
          </a:r>
        </a:p>
      </dsp:txBody>
      <dsp:txXfrm>
        <a:off x="1090691" y="331778"/>
        <a:ext cx="1598819" cy="1598819"/>
      </dsp:txXfrm>
    </dsp:sp>
    <dsp:sp modelId="{D0986FB5-84B0-4ADB-889E-4D3FA8B3A305}">
      <dsp:nvSpPr>
        <dsp:cNvPr id="0" name=""/>
        <dsp:cNvSpPr/>
      </dsp:nvSpPr>
      <dsp:spPr>
        <a:xfrm rot="5400000">
          <a:off x="3401055" y="731831"/>
          <a:ext cx="791374" cy="798712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AB0D6-982E-475A-AD4E-7FC4A819B9BF}">
      <dsp:nvSpPr>
        <dsp:cNvPr id="0" name=""/>
        <dsp:cNvSpPr/>
      </dsp:nvSpPr>
      <dsp:spPr>
        <a:xfrm>
          <a:off x="4527639" y="377120"/>
          <a:ext cx="1508134" cy="1508134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 dirty="0">
              <a:solidFill>
                <a:schemeClr val="bg1"/>
              </a:solidFill>
            </a:rPr>
            <a:t>Avec PG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 dirty="0">
              <a:solidFill>
                <a:schemeClr val="bg1"/>
              </a:solidFill>
            </a:rPr>
            <a:t>(53)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 dirty="0">
              <a:solidFill>
                <a:schemeClr val="bg1"/>
              </a:solidFill>
            </a:rPr>
            <a:t>3,63</a:t>
          </a:r>
        </a:p>
      </dsp:txBody>
      <dsp:txXfrm>
        <a:off x="4748500" y="597981"/>
        <a:ext cx="1066412" cy="1066412"/>
      </dsp:txXfrm>
    </dsp:sp>
    <dsp:sp modelId="{EAF834EA-2B53-4675-8554-D10BD1AD14C4}">
      <dsp:nvSpPr>
        <dsp:cNvPr id="0" name=""/>
        <dsp:cNvSpPr/>
      </dsp:nvSpPr>
      <dsp:spPr>
        <a:xfrm rot="5319250">
          <a:off x="6416187" y="695882"/>
          <a:ext cx="791374" cy="798712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230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7583B-9CB5-4D36-862C-4494B7B59741}">
      <dsp:nvSpPr>
        <dsp:cNvPr id="0" name=""/>
        <dsp:cNvSpPr/>
      </dsp:nvSpPr>
      <dsp:spPr>
        <a:xfrm>
          <a:off x="7542778" y="306145"/>
          <a:ext cx="1508405" cy="1508405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 dirty="0">
              <a:solidFill>
                <a:schemeClr val="bg1"/>
              </a:solidFill>
            </a:rPr>
            <a:t>Sans PG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 dirty="0">
              <a:solidFill>
                <a:schemeClr val="bg1"/>
              </a:solidFill>
            </a:rPr>
            <a:t>(15)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 dirty="0">
              <a:solidFill>
                <a:schemeClr val="bg1"/>
              </a:solidFill>
            </a:rPr>
            <a:t>1,90</a:t>
          </a:r>
        </a:p>
      </dsp:txBody>
      <dsp:txXfrm>
        <a:off x="7763679" y="527046"/>
        <a:ext cx="1066603" cy="1066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35F9A-E5A3-4A71-89DE-BEEDC4251CF8}">
      <dsp:nvSpPr>
        <dsp:cNvPr id="0" name=""/>
        <dsp:cNvSpPr/>
      </dsp:nvSpPr>
      <dsp:spPr>
        <a:xfrm>
          <a:off x="952502" y="330407"/>
          <a:ext cx="1594303" cy="162062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b="0" kern="1200" dirty="0">
              <a:solidFill>
                <a:schemeClr val="bg1"/>
              </a:solidFill>
            </a:rPr>
            <a:t>223</a:t>
          </a:r>
          <a:r>
            <a:rPr lang="fr-BE" sz="2200" b="0" kern="1200" baseline="0" dirty="0">
              <a:solidFill>
                <a:schemeClr val="bg1"/>
              </a:solidFill>
            </a:rPr>
            <a:t> étudiants</a:t>
          </a:r>
          <a:endParaRPr lang="fr-BE" sz="2200" b="0" kern="1200" dirty="0">
            <a:solidFill>
              <a:schemeClr val="bg1"/>
            </a:solidFill>
          </a:endParaRPr>
        </a:p>
      </dsp:txBody>
      <dsp:txXfrm>
        <a:off x="1185982" y="567742"/>
        <a:ext cx="1127343" cy="1145952"/>
      </dsp:txXfrm>
    </dsp:sp>
    <dsp:sp modelId="{D0986FB5-84B0-4ADB-889E-4D3FA8B3A305}">
      <dsp:nvSpPr>
        <dsp:cNvPr id="0" name=""/>
        <dsp:cNvSpPr/>
      </dsp:nvSpPr>
      <dsp:spPr>
        <a:xfrm rot="5389673">
          <a:off x="2966886" y="742934"/>
          <a:ext cx="791374" cy="785877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AB0D6-982E-475A-AD4E-7FC4A819B9BF}">
      <dsp:nvSpPr>
        <dsp:cNvPr id="0" name=""/>
        <dsp:cNvSpPr/>
      </dsp:nvSpPr>
      <dsp:spPr>
        <a:xfrm>
          <a:off x="4133857" y="360350"/>
          <a:ext cx="1576633" cy="1541675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>
              <a:solidFill>
                <a:schemeClr val="bg1"/>
              </a:solidFill>
            </a:rPr>
            <a:t>Avec PG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>
              <a:solidFill>
                <a:schemeClr val="bg1"/>
              </a:solidFill>
            </a:rPr>
            <a:t>11,77</a:t>
          </a:r>
        </a:p>
      </dsp:txBody>
      <dsp:txXfrm>
        <a:off x="4364750" y="586123"/>
        <a:ext cx="1114847" cy="1090129"/>
      </dsp:txXfrm>
    </dsp:sp>
    <dsp:sp modelId="{EAF834EA-2B53-4675-8554-D10BD1AD14C4}">
      <dsp:nvSpPr>
        <dsp:cNvPr id="0" name=""/>
        <dsp:cNvSpPr/>
      </dsp:nvSpPr>
      <dsp:spPr>
        <a:xfrm rot="5463215">
          <a:off x="6078170" y="766785"/>
          <a:ext cx="791374" cy="785877"/>
        </a:xfrm>
        <a:prstGeom prst="triangle">
          <a:avLst/>
        </a:prstGeom>
        <a:solidFill>
          <a:schemeClr val="accent3">
            <a:shade val="90000"/>
            <a:hueOff val="0"/>
            <a:satOff val="0"/>
            <a:lumOff val="230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7583B-9CB5-4D36-862C-4494B7B59741}">
      <dsp:nvSpPr>
        <dsp:cNvPr id="0" name=""/>
        <dsp:cNvSpPr/>
      </dsp:nvSpPr>
      <dsp:spPr>
        <a:xfrm>
          <a:off x="7192764" y="382343"/>
          <a:ext cx="1560704" cy="1609905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>
              <a:solidFill>
                <a:schemeClr val="bg1"/>
              </a:solidFill>
            </a:rPr>
            <a:t>Sans PG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>
              <a:solidFill>
                <a:schemeClr val="bg1"/>
              </a:solidFill>
            </a:rPr>
            <a:t>9,88</a:t>
          </a:r>
        </a:p>
      </dsp:txBody>
      <dsp:txXfrm>
        <a:off x="7421324" y="618108"/>
        <a:ext cx="1103584" cy="1138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93A5A-F643-4676-9951-FC024F37A945}" type="datetimeFigureOut">
              <a:rPr lang="fr-BE" smtClean="0"/>
              <a:t>01-05-22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7E581-CB4E-449C-8CFC-3922794A8C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152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7E581-CB4E-449C-8CFC-3922794A8CEB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51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0E721C-B14E-41CE-B57D-B030B8F6D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EFA365-55F5-4A03-9D99-C7CB88ADE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9ECB14-435D-42F9-B968-F33B19CA0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2196-6087-4D7B-BF87-E84EB41AD66D}" type="datetimeFigureOut">
              <a:rPr lang="fr-BE" smtClean="0"/>
              <a:t>01-05-22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F250D0-C307-43EA-A185-F09D12F5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4D25AC-3217-491D-B52D-2B656F63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4A83-AC92-487C-8010-39C325C8DB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613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95EBB0-A001-4F0A-A6C9-FC137855C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BEF900-0AF4-4191-93D2-AD72EEA88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7C1030-13B7-492B-8D8B-244204917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2196-6087-4D7B-BF87-E84EB41AD66D}" type="datetimeFigureOut">
              <a:rPr lang="fr-BE" smtClean="0"/>
              <a:t>01-05-22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594E7E-C33A-4696-B2B5-0B68290A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C358D4-0C0A-410A-9EF1-82A628772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4A83-AC92-487C-8010-39C325C8DB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699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870AF9-D657-4667-8921-1931019DF1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364E59-B3B2-4FDC-9A7F-6D108BA08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4E1039-024D-4EFB-9E31-36590F757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2196-6087-4D7B-BF87-E84EB41AD66D}" type="datetimeFigureOut">
              <a:rPr lang="fr-BE" smtClean="0"/>
              <a:t>01-05-22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D7E5AB-2A9F-47A5-ADEE-7B66FFCE5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4F7AE9-F104-41E8-B57C-00569E1A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4A83-AC92-487C-8010-39C325C8DB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161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AAE175-183C-4E6C-B8E8-C2EF94B94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321EA8-ECD4-475E-BA2A-27B6E60D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791AC5-EA21-4BFE-B5E8-9573AA67F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2196-6087-4D7B-BF87-E84EB41AD66D}" type="datetimeFigureOut">
              <a:rPr lang="fr-BE" smtClean="0"/>
              <a:t>01-05-22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D17BCC-FAB1-48BF-A402-C98299DD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4B40AA-C61F-4D9E-9958-0882CA099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4A83-AC92-487C-8010-39C325C8DB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617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B353D8-AC56-4538-A458-159B1AE19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90BF13-1868-4AFD-934C-498E3D968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7B380A-4A72-4A92-9A09-7E1A48CF8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2196-6087-4D7B-BF87-E84EB41AD66D}" type="datetimeFigureOut">
              <a:rPr lang="fr-BE" smtClean="0"/>
              <a:t>01-05-22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60B3F4-E0C1-4DD8-BFBF-2DB4F3CB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01403D-68D4-47B0-A808-CC9B9311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4A83-AC92-487C-8010-39C325C8DB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775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4070B9-3ECD-48F5-B497-A4A4D25C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0804B8-842D-4AE2-BE92-5447FF28DC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955296-0E36-4261-A3EB-404B583D2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D4AE40-8861-4D74-8BD8-B719AECE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2196-6087-4D7B-BF87-E84EB41AD66D}" type="datetimeFigureOut">
              <a:rPr lang="fr-BE" smtClean="0"/>
              <a:t>01-05-22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4421C9-B194-45EF-9099-B9CCCF9C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54ABAA-91D5-484E-A42B-7EFD20EF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4A83-AC92-487C-8010-39C325C8DB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8379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39680-A630-4829-B077-817929F7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D8852F-B103-4C5E-A96C-656491BF9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3C9AB0-5811-4BE7-A3A1-89A2CE8B4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E8847AC-08C5-4F30-8934-2217E5138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63EE863-0423-44C1-AE22-44150DE406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35902F5-FD10-4ADD-80CE-5422FBAF2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2196-6087-4D7B-BF87-E84EB41AD66D}" type="datetimeFigureOut">
              <a:rPr lang="fr-BE" smtClean="0"/>
              <a:t>01-05-22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51F89E-7904-4AA1-B656-E0E66157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346A594-2399-42AA-939B-925FB13E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4A83-AC92-487C-8010-39C325C8DB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702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14721A-1EC0-4C91-987D-3F1D4962D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F94FFF-D057-45CA-9F84-381A42235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2196-6087-4D7B-BF87-E84EB41AD66D}" type="datetimeFigureOut">
              <a:rPr lang="fr-BE" smtClean="0"/>
              <a:t>01-05-22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21206D-8F05-40B8-97E3-AD402E9D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AD7D09C-21AA-453F-A946-A96013DD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4A83-AC92-487C-8010-39C325C8DB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434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B48C6EC-487A-4F83-9361-26D65DD1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2196-6087-4D7B-BF87-E84EB41AD66D}" type="datetimeFigureOut">
              <a:rPr lang="fr-BE" smtClean="0"/>
              <a:t>01-05-22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199E394-4FEB-4FFF-9544-F19983C2F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6423D4-3CE2-44C1-A7C2-8192152A3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4A83-AC92-487C-8010-39C325C8DB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283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6AA984-4223-47BE-84A2-0B37F1B44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4BD819-FE79-496E-B703-DBB2354D0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1C5677-60AE-4806-A3FE-6E89BE2B8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46E1D2-35D8-4ED8-BD99-E96F417D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2196-6087-4D7B-BF87-E84EB41AD66D}" type="datetimeFigureOut">
              <a:rPr lang="fr-BE" smtClean="0"/>
              <a:t>01-05-22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25D9BE-8B1E-4CCA-9E60-0126D5E4F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9D49DB-647A-4C78-AB86-C7442AB5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4A83-AC92-487C-8010-39C325C8DB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290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A5DFD8-0D19-4348-A2C8-B9A53373E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EF519C-57EB-488B-B168-FCDEDEEE6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097923-2CD4-46E8-97E8-EB39D946D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D8E1F8-D9EB-4F4B-A8D9-8E4A6144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2196-6087-4D7B-BF87-E84EB41AD66D}" type="datetimeFigureOut">
              <a:rPr lang="fr-BE" smtClean="0"/>
              <a:t>01-05-22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2DAEA8-9EC2-4F79-81F8-D5A75E70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27273B-26E8-4640-B9C4-F835E1F6F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4A83-AC92-487C-8010-39C325C8DB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3138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9AB5FD2-0AEC-4296-A22B-B33FC8EF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406E33-75B0-4E2F-BFEC-B85251B0D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248BA3-638F-408C-AACA-2C2F6D58B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E2196-6087-4D7B-BF87-E84EB41AD66D}" type="datetimeFigureOut">
              <a:rPr lang="fr-BE" smtClean="0"/>
              <a:t>01-05-22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15C61F-94FC-4DEE-B833-578CC9C85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FAA829-2B0F-4972-A1AA-9AEF7EA92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94A83-AC92-487C-8010-39C325C8DB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895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9F0BEA3-14DC-467B-9770-A6E413398A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22"/>
          <a:stretch/>
        </p:blipFill>
        <p:spPr>
          <a:xfrm>
            <a:off x="6803830" y="10"/>
            <a:ext cx="5388171" cy="260603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0171BD3-E215-4FD1-9ED7-11AD5A27B9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56988" y="3173549"/>
            <a:ext cx="6505098" cy="3783107"/>
          </a:xfrm>
          <a:prstGeom prst="rect">
            <a:avLst/>
          </a:pr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BF914C0-F03B-49FE-8EA0-2C9034C88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6373DDF-5FED-4545-85BE-4BAC72C47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786" y="1064830"/>
            <a:ext cx="4583500" cy="2838770"/>
          </a:xfrm>
        </p:spPr>
        <p:txBody>
          <a:bodyPr anchor="b">
            <a:normAutofit fontScale="90000"/>
          </a:bodyPr>
          <a:lstStyle/>
          <a:p>
            <a:pPr algn="l"/>
            <a:r>
              <a:rPr lang="fr-BE" sz="4000" b="1" dirty="0"/>
              <a:t>Un </a:t>
            </a:r>
            <a:r>
              <a:rPr lang="fr-BE" sz="4000" b="1" dirty="0">
                <a:solidFill>
                  <a:schemeClr val="accent3"/>
                </a:solidFill>
              </a:rPr>
              <a:t>outil</a:t>
            </a:r>
            <a:r>
              <a:rPr lang="fr-BE" sz="4000" b="1" dirty="0"/>
              <a:t> d’entrainement en ligne pour </a:t>
            </a:r>
            <a:r>
              <a:rPr lang="fr-BE" sz="4000" b="1" dirty="0">
                <a:solidFill>
                  <a:schemeClr val="accent3"/>
                </a:solidFill>
              </a:rPr>
              <a:t>améliorer </a:t>
            </a:r>
            <a:r>
              <a:rPr lang="fr-BE" sz="4000" b="1" dirty="0"/>
              <a:t>et </a:t>
            </a:r>
            <a:r>
              <a:rPr lang="fr-BE" sz="4000" b="1" dirty="0">
                <a:solidFill>
                  <a:schemeClr val="accent3"/>
                </a:solidFill>
              </a:rPr>
              <a:t>consolider</a:t>
            </a:r>
            <a:r>
              <a:rPr lang="fr-BE" sz="4000" b="1" dirty="0"/>
              <a:t> la compétence </a:t>
            </a:r>
            <a:r>
              <a:rPr lang="fr-BE" sz="4000" b="1" dirty="0">
                <a:solidFill>
                  <a:schemeClr val="accent3"/>
                </a:solidFill>
              </a:rPr>
              <a:t>orthographique</a:t>
            </a:r>
            <a:br>
              <a:rPr lang="fr-BE" sz="5400" dirty="0">
                <a:solidFill>
                  <a:schemeClr val="accent3"/>
                </a:solidFill>
              </a:rPr>
            </a:br>
            <a:r>
              <a:rPr lang="fr-BE" sz="5400" dirty="0">
                <a:solidFill>
                  <a:schemeClr val="accent3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3099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5E8D2E83-FB3A-40E7-A9E5-7AB389D61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23809"/>
            <a:ext cx="11016943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936" y="5375913"/>
            <a:ext cx="9265771" cy="6228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b="1" dirty="0"/>
              <a:t> </a:t>
            </a:r>
            <a:r>
              <a:rPr lang="en-US" sz="2000" b="1" dirty="0" err="1"/>
              <a:t>Résultats</a:t>
            </a:r>
            <a:r>
              <a:rPr lang="en-US" sz="2000" b="1" dirty="0"/>
              <a:t> </a:t>
            </a:r>
            <a:r>
              <a:rPr lang="en-US" sz="2000" b="1" dirty="0" err="1"/>
              <a:t>Pré</a:t>
            </a:r>
            <a:r>
              <a:rPr lang="en-US" sz="2000" b="1" dirty="0"/>
              <a:t> et Post-test (ADV + ADL +DR)</a:t>
            </a: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632BB519-B372-4A77-85CC-684B6AF520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589683"/>
              </p:ext>
            </p:extLst>
          </p:nvPr>
        </p:nvGraphicFramePr>
        <p:xfrm>
          <a:off x="658090" y="174453"/>
          <a:ext cx="9439639" cy="531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2747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5E8D2E83-FB3A-40E7-A9E5-7AB389D61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23809"/>
            <a:ext cx="11016943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936" y="5319224"/>
            <a:ext cx="9265771" cy="6228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b="1" dirty="0"/>
              <a:t> </a:t>
            </a:r>
            <a:r>
              <a:rPr lang="en-US" sz="3600" b="1" dirty="0" err="1"/>
              <a:t>Résultats</a:t>
            </a:r>
            <a:r>
              <a:rPr lang="en-US" sz="3600" b="1" dirty="0"/>
              <a:t> </a:t>
            </a:r>
            <a:r>
              <a:rPr lang="en-US" sz="3600" b="1" dirty="0" err="1"/>
              <a:t>Pré</a:t>
            </a:r>
            <a:r>
              <a:rPr lang="en-US" sz="3600" b="1" dirty="0"/>
              <a:t> et Post-test (ADV + ADL +DR)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1D4A298-E6D4-488C-8C03-585C77575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053086"/>
              </p:ext>
            </p:extLst>
          </p:nvPr>
        </p:nvGraphicFramePr>
        <p:xfrm>
          <a:off x="1047750" y="1277953"/>
          <a:ext cx="9810749" cy="2262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1335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5E8D2E83-FB3A-40E7-A9E5-7AB389D61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23809"/>
            <a:ext cx="11016943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936" y="5319224"/>
            <a:ext cx="9265771" cy="622836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3600" b="1" dirty="0" err="1"/>
              <a:t>Résultats</a:t>
            </a:r>
            <a:r>
              <a:rPr lang="en-US" sz="3600" b="1" dirty="0"/>
              <a:t> Examen </a:t>
            </a:r>
            <a:r>
              <a:rPr lang="en-US" sz="3600" b="1" dirty="0" err="1"/>
              <a:t>français</a:t>
            </a:r>
            <a:r>
              <a:rPr lang="en-US" sz="3600" b="1" dirty="0"/>
              <a:t> (ADV + ADL +DR + COOP)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1D4A298-E6D4-488C-8C03-585C77575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617609"/>
              </p:ext>
            </p:extLst>
          </p:nvPr>
        </p:nvGraphicFramePr>
        <p:xfrm>
          <a:off x="1047750" y="1277953"/>
          <a:ext cx="9810749" cy="2262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7395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6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7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69A22460-9149-456A-88D1-3B0847FE2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022248"/>
              </p:ext>
            </p:extLst>
          </p:nvPr>
        </p:nvGraphicFramePr>
        <p:xfrm>
          <a:off x="4038600" y="958901"/>
          <a:ext cx="7186610" cy="2396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0612">
                  <a:extLst>
                    <a:ext uri="{9D8B030D-6E8A-4147-A177-3AD203B41FA5}">
                      <a16:colId xmlns:a16="http://schemas.microsoft.com/office/drawing/2014/main" val="3345521631"/>
                    </a:ext>
                  </a:extLst>
                </a:gridCol>
                <a:gridCol w="770159">
                  <a:extLst>
                    <a:ext uri="{9D8B030D-6E8A-4147-A177-3AD203B41FA5}">
                      <a16:colId xmlns:a16="http://schemas.microsoft.com/office/drawing/2014/main" val="3864000347"/>
                    </a:ext>
                  </a:extLst>
                </a:gridCol>
                <a:gridCol w="630974">
                  <a:extLst>
                    <a:ext uri="{9D8B030D-6E8A-4147-A177-3AD203B41FA5}">
                      <a16:colId xmlns:a16="http://schemas.microsoft.com/office/drawing/2014/main" val="2235263351"/>
                    </a:ext>
                  </a:extLst>
                </a:gridCol>
                <a:gridCol w="1674865">
                  <a:extLst>
                    <a:ext uri="{9D8B030D-6E8A-4147-A177-3AD203B41FA5}">
                      <a16:colId xmlns:a16="http://schemas.microsoft.com/office/drawing/2014/main" val="640810071"/>
                    </a:ext>
                  </a:extLst>
                </a:gridCol>
              </a:tblGrid>
              <a:tr h="229505">
                <a:tc>
                  <a:txBody>
                    <a:bodyPr/>
                    <a:lstStyle/>
                    <a:p>
                      <a:pPr algn="l" fontAlgn="b"/>
                      <a:endParaRPr lang="fr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PG</a:t>
                      </a:r>
                      <a:endParaRPr lang="fr-B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2102347296"/>
                  </a:ext>
                </a:extLst>
              </a:tr>
              <a:tr h="229505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 dirty="0">
                          <a:effectLst/>
                        </a:rPr>
                        <a:t>Valeurs</a:t>
                      </a:r>
                      <a:endParaRPr lang="fr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Non</a:t>
                      </a:r>
                      <a:endParaRPr lang="fr-B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Oui</a:t>
                      </a:r>
                      <a:endParaRPr lang="fr-B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Total </a:t>
                      </a:r>
                      <a:endParaRPr lang="fr-B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314171297"/>
                  </a:ext>
                </a:extLst>
              </a:tr>
              <a:tr h="229505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 dirty="0">
                          <a:effectLst/>
                        </a:rPr>
                        <a:t>Nombre d'étudiants</a:t>
                      </a:r>
                      <a:endParaRPr lang="fr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9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26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35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269146799"/>
                  </a:ext>
                </a:extLst>
              </a:tr>
              <a:tr h="4143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Moyenne de nb de fautes Pré OG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17,44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8,85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11,06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4286688790"/>
                  </a:ext>
                </a:extLst>
              </a:tr>
              <a:tr h="4143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Moyenne de nb de fautes Post OG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16,11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6,12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8,69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181960790"/>
                  </a:ext>
                </a:extLst>
              </a:tr>
              <a:tr h="229505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Max. de Pré OG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37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19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37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859810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Min. de Pré OG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4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1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1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1648326113"/>
                  </a:ext>
                </a:extLst>
              </a:tr>
              <a:tr h="229505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Max. de Post OG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34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16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34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1112113843"/>
                  </a:ext>
                </a:extLst>
              </a:tr>
              <a:tr h="229505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Min. de Post OG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2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1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 dirty="0">
                          <a:effectLst/>
                        </a:rPr>
                        <a:t>1</a:t>
                      </a:r>
                      <a:endParaRPr lang="fr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558962409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F922FE9-627F-411D-B442-D7AE29E0C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485383"/>
              </p:ext>
            </p:extLst>
          </p:nvPr>
        </p:nvGraphicFramePr>
        <p:xfrm>
          <a:off x="4038600" y="3760788"/>
          <a:ext cx="7186610" cy="2435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0612">
                  <a:extLst>
                    <a:ext uri="{9D8B030D-6E8A-4147-A177-3AD203B41FA5}">
                      <a16:colId xmlns:a16="http://schemas.microsoft.com/office/drawing/2014/main" val="1668101082"/>
                    </a:ext>
                  </a:extLst>
                </a:gridCol>
                <a:gridCol w="770159">
                  <a:extLst>
                    <a:ext uri="{9D8B030D-6E8A-4147-A177-3AD203B41FA5}">
                      <a16:colId xmlns:a16="http://schemas.microsoft.com/office/drawing/2014/main" val="4226650165"/>
                    </a:ext>
                  </a:extLst>
                </a:gridCol>
                <a:gridCol w="630974">
                  <a:extLst>
                    <a:ext uri="{9D8B030D-6E8A-4147-A177-3AD203B41FA5}">
                      <a16:colId xmlns:a16="http://schemas.microsoft.com/office/drawing/2014/main" val="979851168"/>
                    </a:ext>
                  </a:extLst>
                </a:gridCol>
                <a:gridCol w="1674865">
                  <a:extLst>
                    <a:ext uri="{9D8B030D-6E8A-4147-A177-3AD203B41FA5}">
                      <a16:colId xmlns:a16="http://schemas.microsoft.com/office/drawing/2014/main" val="3705806913"/>
                    </a:ext>
                  </a:extLst>
                </a:gridCol>
              </a:tblGrid>
              <a:tr h="229505">
                <a:tc>
                  <a:txBody>
                    <a:bodyPr/>
                    <a:lstStyle/>
                    <a:p>
                      <a:pPr algn="l" fontAlgn="b"/>
                      <a:endParaRPr lang="fr-B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PG</a:t>
                      </a:r>
                      <a:endParaRPr lang="fr-B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461967302"/>
                  </a:ext>
                </a:extLst>
              </a:tr>
              <a:tr h="229505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 dirty="0">
                          <a:effectLst/>
                        </a:rPr>
                        <a:t>Valeurs</a:t>
                      </a:r>
                      <a:endParaRPr lang="fr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Non</a:t>
                      </a:r>
                      <a:endParaRPr lang="fr-B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Oui</a:t>
                      </a:r>
                      <a:endParaRPr lang="fr-B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Total </a:t>
                      </a:r>
                      <a:endParaRPr lang="fr-B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1607084787"/>
                  </a:ext>
                </a:extLst>
              </a:tr>
              <a:tr h="229505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Nombre d'étudiants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9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26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35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2035656441"/>
                  </a:ext>
                </a:extLst>
              </a:tr>
              <a:tr h="4143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Moyenne de nb de fautes Pré OL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6,11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3,19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3,94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2322810911"/>
                  </a:ext>
                </a:extLst>
              </a:tr>
              <a:tr h="41434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Moyenne de nb de fautes Post OL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5,22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1,96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2,80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675035465"/>
                  </a:ext>
                </a:extLst>
              </a:tr>
              <a:tr h="229505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Max. de Pré OL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13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7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13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2567909101"/>
                  </a:ext>
                </a:extLst>
              </a:tr>
              <a:tr h="229505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Min. de Pré OL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0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0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0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1217324057"/>
                  </a:ext>
                </a:extLst>
              </a:tr>
              <a:tr h="229505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Max. de Post OL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9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8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9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5288436"/>
                  </a:ext>
                </a:extLst>
              </a:tr>
              <a:tr h="229505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Min. de Post OL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0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>
                          <a:effectLst/>
                        </a:rPr>
                        <a:t>0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200" u="none" strike="noStrike" dirty="0">
                          <a:effectLst/>
                        </a:rPr>
                        <a:t>0</a:t>
                      </a:r>
                      <a:endParaRPr lang="fr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2" marR="7702" marT="7702" marB="0" anchor="b"/>
                </a:tc>
                <a:extLst>
                  <a:ext uri="{0D108BD9-81ED-4DB2-BD59-A6C34878D82A}">
                    <a16:rowId xmlns:a16="http://schemas.microsoft.com/office/drawing/2014/main" val="593018689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Résultats Dictées DR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F9CB84-428D-4917-95A3-9AC772F5946B}"/>
              </a:ext>
            </a:extLst>
          </p:cNvPr>
          <p:cNvSpPr/>
          <p:nvPr/>
        </p:nvSpPr>
        <p:spPr>
          <a:xfrm>
            <a:off x="4038600" y="658761"/>
            <a:ext cx="1025013" cy="3016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/>
              <a:t>OG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131904-1592-4A76-AC05-07E5A69CFD8D}"/>
              </a:ext>
            </a:extLst>
          </p:cNvPr>
          <p:cNvSpPr/>
          <p:nvPr/>
        </p:nvSpPr>
        <p:spPr>
          <a:xfrm>
            <a:off x="3962400" y="3463880"/>
            <a:ext cx="1025013" cy="3016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/>
              <a:t>OL</a:t>
            </a:r>
          </a:p>
        </p:txBody>
      </p:sp>
    </p:spTree>
    <p:extLst>
      <p:ext uri="{BB962C8B-B14F-4D97-AF65-F5344CB8AC3E}">
        <p14:creationId xmlns:p14="http://schemas.microsoft.com/office/powerpoint/2010/main" val="76832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Espace réservé du contenu 12" descr="Une image contenant palette, cosmétique&#10;&#10;Description générée automatiquement">
            <a:extLst>
              <a:ext uri="{FF2B5EF4-FFF2-40B4-BE49-F238E27FC236}">
                <a16:creationId xmlns:a16="http://schemas.microsoft.com/office/drawing/2014/main" id="{A2B0D10C-7407-418D-980D-6A453A23D0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9" y="4250557"/>
            <a:ext cx="2962275" cy="70520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79" y="152400"/>
            <a:ext cx="3335594" cy="540337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Quelques</a:t>
            </a:r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chiffres</a:t>
            </a:r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28B3530B-70E0-4D37-B475-FF358D1143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2757"/>
              </p:ext>
            </p:extLst>
          </p:nvPr>
        </p:nvGraphicFramePr>
        <p:xfrm>
          <a:off x="4796367" y="0"/>
          <a:ext cx="7719636" cy="68579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36121">
                  <a:extLst>
                    <a:ext uri="{9D8B030D-6E8A-4147-A177-3AD203B41FA5}">
                      <a16:colId xmlns:a16="http://schemas.microsoft.com/office/drawing/2014/main" val="1207910008"/>
                    </a:ext>
                  </a:extLst>
                </a:gridCol>
                <a:gridCol w="4683515">
                  <a:extLst>
                    <a:ext uri="{9D8B030D-6E8A-4147-A177-3AD203B41FA5}">
                      <a16:colId xmlns:a16="http://schemas.microsoft.com/office/drawing/2014/main" val="4281623263"/>
                    </a:ext>
                  </a:extLst>
                </a:gridCol>
              </a:tblGrid>
              <a:tr h="727225"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Test</a:t>
                      </a:r>
                    </a:p>
                  </a:txBody>
                  <a:tcPr marL="100584" marR="100584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Moyenne nbre tentatives par </a:t>
                      </a:r>
                      <a:r>
                        <a:rPr lang="fr-BE" dirty="0" err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étud</a:t>
                      </a:r>
                      <a:r>
                        <a:rPr lang="fr-BE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.</a:t>
                      </a:r>
                    </a:p>
                  </a:txBody>
                  <a:tcPr marL="100584" marR="100584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052150"/>
                  </a:ext>
                </a:extLst>
              </a:tr>
              <a:tr h="544577">
                <a:tc>
                  <a:txBody>
                    <a:bodyPr/>
                    <a:lstStyle/>
                    <a:p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 et F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3,5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393102197"/>
                  </a:ext>
                </a:extLst>
              </a:tr>
              <a:tr h="522373">
                <a:tc>
                  <a:txBody>
                    <a:bodyPr/>
                    <a:lstStyle/>
                    <a:p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Homophones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FF0066"/>
                          </a:solidFill>
                        </a:rPr>
                        <a:t>4,2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139601242"/>
                  </a:ext>
                </a:extLst>
              </a:tr>
              <a:tr h="512131">
                <a:tc>
                  <a:txBody>
                    <a:bodyPr/>
                    <a:lstStyle/>
                    <a:p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Conjugaison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807031650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Accord s-v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2,6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4160575545"/>
                  </a:ext>
                </a:extLst>
              </a:tr>
              <a:tr h="532616">
                <a:tc>
                  <a:txBody>
                    <a:bodyPr/>
                    <a:lstStyle/>
                    <a:p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Accord </a:t>
                      </a:r>
                      <a:r>
                        <a:rPr lang="fr-B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dét</a:t>
                      </a:r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.-nom-adj.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4,1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1697572973"/>
                  </a:ext>
                </a:extLst>
              </a:tr>
              <a:tr h="532616">
                <a:tc>
                  <a:txBody>
                    <a:bodyPr/>
                    <a:lstStyle/>
                    <a:p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Accord pp 1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2,5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722332724"/>
                  </a:ext>
                </a:extLst>
              </a:tr>
              <a:tr h="501888">
                <a:tc>
                  <a:txBody>
                    <a:bodyPr/>
                    <a:lstStyle/>
                    <a:p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Accord pp 2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FF0066"/>
                          </a:solidFill>
                        </a:rPr>
                        <a:t>4,2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1752251890"/>
                  </a:ext>
                </a:extLst>
              </a:tr>
              <a:tr h="481403">
                <a:tc>
                  <a:txBody>
                    <a:bodyPr/>
                    <a:lstStyle/>
                    <a:p>
                      <a:r>
                        <a:rPr lang="fr-B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Réca</a:t>
                      </a:r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3,9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936158118"/>
                  </a:ext>
                </a:extLst>
              </a:tr>
              <a:tr h="532616">
                <a:tc>
                  <a:txBody>
                    <a:bodyPr/>
                    <a:lstStyle/>
                    <a:p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Syntaxe et </a:t>
                      </a:r>
                      <a:r>
                        <a:rPr lang="fr-B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ponctu</a:t>
                      </a:r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FF0066"/>
                          </a:solidFill>
                        </a:rPr>
                        <a:t>5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1332854887"/>
                  </a:ext>
                </a:extLst>
              </a:tr>
              <a:tr h="512131">
                <a:tc>
                  <a:txBody>
                    <a:bodyPr/>
                    <a:lstStyle/>
                    <a:p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Typo.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2,4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436037400"/>
                  </a:ext>
                </a:extLst>
              </a:tr>
              <a:tr h="460918">
                <a:tc>
                  <a:txBody>
                    <a:bodyPr/>
                    <a:lstStyle/>
                    <a:p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Lexique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3,3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637654575"/>
                  </a:ext>
                </a:extLst>
              </a:tr>
              <a:tr h="507569">
                <a:tc>
                  <a:txBody>
                    <a:bodyPr/>
                    <a:lstStyle/>
                    <a:p>
                      <a:r>
                        <a:rPr lang="fr-B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Final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FF0066"/>
                          </a:solidFill>
                        </a:rPr>
                        <a:t>6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015967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27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D2E5C0-FAB9-43FB-9D67-82E70704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781" y="0"/>
            <a:ext cx="4076311" cy="64928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BE" sz="3800" dirty="0">
              <a:solidFill>
                <a:srgbClr val="D91D4E"/>
              </a:solidFill>
            </a:endParaRPr>
          </a:p>
          <a:p>
            <a:r>
              <a:rPr lang="fr-BE" sz="3800" dirty="0">
                <a:solidFill>
                  <a:srgbClr val="FF0066"/>
                </a:solidFill>
              </a:rPr>
              <a:t>Motivation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3800" dirty="0"/>
              <a:t>Vidéo introductive sur les enjeux liés à la maitrise de l’orthographe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3800" dirty="0"/>
              <a:t>Mails/rappels automatiques</a:t>
            </a:r>
          </a:p>
          <a:p>
            <a:r>
              <a:rPr lang="fr-BE" sz="3800" dirty="0">
                <a:solidFill>
                  <a:srgbClr val="FF0066"/>
                </a:solidFill>
              </a:rPr>
              <a:t>Adaptation</a:t>
            </a:r>
            <a:r>
              <a:rPr lang="fr-BE" sz="38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3800" dirty="0"/>
              <a:t>Vocabulaire spécifique à chaque département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sz="3800" dirty="0"/>
              <a:t>Difficulté des questions </a:t>
            </a:r>
          </a:p>
          <a:p>
            <a:r>
              <a:rPr lang="fr-BE" sz="3800" dirty="0">
                <a:solidFill>
                  <a:srgbClr val="FF0066"/>
                </a:solidFill>
              </a:rPr>
              <a:t>Procédure</a:t>
            </a:r>
            <a:r>
              <a:rPr lang="fr-BE" sz="3800" dirty="0"/>
              <a:t> pour les inscriptions tardives</a:t>
            </a:r>
          </a:p>
          <a:p>
            <a:r>
              <a:rPr lang="fr-BE" sz="3800" dirty="0">
                <a:solidFill>
                  <a:srgbClr val="FF0066"/>
                </a:solidFill>
              </a:rPr>
              <a:t>Plugin</a:t>
            </a:r>
            <a:r>
              <a:rPr lang="fr-BE" sz="3800" dirty="0"/>
              <a:t> </a:t>
            </a:r>
            <a:r>
              <a:rPr lang="fr-BE" sz="3800" dirty="0" err="1"/>
              <a:t>Level</a:t>
            </a:r>
            <a:r>
              <a:rPr lang="fr-BE" sz="3800" dirty="0"/>
              <a:t> Up (progression)</a:t>
            </a:r>
          </a:p>
          <a:p>
            <a:r>
              <a:rPr lang="fr-BE" sz="3800" dirty="0">
                <a:solidFill>
                  <a:srgbClr val="FF0066"/>
                </a:solidFill>
              </a:rPr>
              <a:t>Elargissement</a:t>
            </a:r>
            <a:r>
              <a:rPr lang="fr-BE" sz="3800" dirty="0"/>
              <a:t> de  la banque de questions</a:t>
            </a:r>
          </a:p>
          <a:p>
            <a:pPr marL="0" indent="0">
              <a:buNone/>
            </a:pPr>
            <a:r>
              <a:rPr lang="fr-BE" sz="3800" dirty="0"/>
              <a:t>    -&gt; 1000 questions</a:t>
            </a:r>
          </a:p>
          <a:p>
            <a:r>
              <a:rPr lang="fr-BE" sz="3800" dirty="0">
                <a:solidFill>
                  <a:srgbClr val="FF0066"/>
                </a:solidFill>
              </a:rPr>
              <a:t>Veille</a:t>
            </a:r>
            <a:r>
              <a:rPr lang="fr-BE" sz="3800" dirty="0"/>
              <a:t> -&gt; prise en compte de nouveautés (méthode </a:t>
            </a:r>
            <a:r>
              <a:rPr lang="fr-BE" sz="3800" dirty="0" err="1"/>
              <a:t>Apprenance</a:t>
            </a:r>
            <a:r>
              <a:rPr lang="fr-BE" sz="3800" dirty="0"/>
              <a:t>, grammaire en couleurs…) +  travaux des Pôles académiques</a:t>
            </a:r>
          </a:p>
          <a:p>
            <a:r>
              <a:rPr lang="fr-BE" sz="3800" dirty="0">
                <a:solidFill>
                  <a:srgbClr val="FF0066"/>
                </a:solidFill>
              </a:rPr>
              <a:t>Sonder les étudiants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sz="2000" dirty="0"/>
          </a:p>
          <a:p>
            <a:endParaRPr lang="fr-BE" sz="2000" dirty="0"/>
          </a:p>
        </p:txBody>
      </p:sp>
      <p:pic>
        <p:nvPicPr>
          <p:cNvPr id="9" name="Espace réservé du contenu 12" descr="Une image contenant palette, cosmétique&#10;&#10;Description générée automatiquement">
            <a:extLst>
              <a:ext uri="{FF2B5EF4-FFF2-40B4-BE49-F238E27FC236}">
                <a16:creationId xmlns:a16="http://schemas.microsoft.com/office/drawing/2014/main" id="{A25CE4E0-C9E4-4D5B-A0C5-2BAAE5F00B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00276">
            <a:off x="5725610" y="2984174"/>
            <a:ext cx="5298872" cy="124748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5ED3FFB-DCDE-45E4-BC86-2B289739C517}"/>
              </a:ext>
            </a:extLst>
          </p:cNvPr>
          <p:cNvSpPr/>
          <p:nvPr/>
        </p:nvSpPr>
        <p:spPr>
          <a:xfrm>
            <a:off x="9001126" y="5653548"/>
            <a:ext cx="2709094" cy="9045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4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Projets</a:t>
            </a:r>
          </a:p>
        </p:txBody>
      </p:sp>
    </p:spTree>
    <p:extLst>
      <p:ext uri="{BB962C8B-B14F-4D97-AF65-F5344CB8AC3E}">
        <p14:creationId xmlns:p14="http://schemas.microsoft.com/office/powerpoint/2010/main" val="3624199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D2E5C0-FAB9-43FB-9D67-82E70704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091" y="928147"/>
            <a:ext cx="4142091" cy="49678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BE" sz="2000" dirty="0"/>
          </a:p>
          <a:p>
            <a:r>
              <a:rPr lang="fr-BE" sz="2400" dirty="0"/>
              <a:t>Ateliers -&gt; travail de réflexion sur la production écrite            (inclure l’utilisation d’Antidote?)</a:t>
            </a:r>
          </a:p>
          <a:p>
            <a:r>
              <a:rPr lang="fr-BE" sz="2400" dirty="0"/>
              <a:t>Accompagnement des TFE </a:t>
            </a:r>
          </a:p>
          <a:p>
            <a:r>
              <a:rPr lang="fr-BE" sz="2400" dirty="0"/>
              <a:t>Approche plus transversale de l’orthographe</a:t>
            </a:r>
          </a:p>
          <a:p>
            <a:r>
              <a:rPr lang="fr-BE" sz="2400" dirty="0"/>
              <a:t>Centre de l’écrit</a:t>
            </a:r>
          </a:p>
          <a:p>
            <a:endParaRPr lang="fr-BE" sz="2000" dirty="0"/>
          </a:p>
          <a:p>
            <a:pPr marL="0" indent="0">
              <a:buNone/>
            </a:pPr>
            <a:endParaRPr lang="fr-BE" sz="2000" dirty="0"/>
          </a:p>
        </p:txBody>
      </p:sp>
      <p:pic>
        <p:nvPicPr>
          <p:cNvPr id="9" name="Espace réservé du contenu 12" descr="Une image contenant palette, cosmétique&#10;&#10;Description générée automatiquement">
            <a:extLst>
              <a:ext uri="{FF2B5EF4-FFF2-40B4-BE49-F238E27FC236}">
                <a16:creationId xmlns:a16="http://schemas.microsoft.com/office/drawing/2014/main" id="{A25CE4E0-C9E4-4D5B-A0C5-2BAAE5F00B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00276">
            <a:off x="5725610" y="2984174"/>
            <a:ext cx="5298872" cy="124748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5ED3FFB-DCDE-45E4-BC86-2B289739C517}"/>
              </a:ext>
            </a:extLst>
          </p:cNvPr>
          <p:cNvSpPr/>
          <p:nvPr/>
        </p:nvSpPr>
        <p:spPr>
          <a:xfrm>
            <a:off x="9001126" y="5653548"/>
            <a:ext cx="2709094" cy="9045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4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Projets</a:t>
            </a:r>
          </a:p>
        </p:txBody>
      </p:sp>
    </p:spTree>
    <p:extLst>
      <p:ext uri="{BB962C8B-B14F-4D97-AF65-F5344CB8AC3E}">
        <p14:creationId xmlns:p14="http://schemas.microsoft.com/office/powerpoint/2010/main" val="996787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0171BD3-E215-4FD1-9ED7-11AD5A27B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28619" y="-534708"/>
            <a:ext cx="5742039" cy="335656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9F0BEA3-14DC-467B-9770-A6E413398A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40" r="-2" b="4208"/>
          <a:stretch/>
        </p:blipFill>
        <p:spPr>
          <a:xfrm>
            <a:off x="8034587" y="4251960"/>
            <a:ext cx="4157414" cy="2606040"/>
          </a:xfrm>
          <a:prstGeom prst="rect">
            <a:avLst/>
          </a:pr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3CBE267-1877-479F-82F0-E4BAA5BCE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37577" cy="6858478"/>
          </a:xfrm>
          <a:custGeom>
            <a:avLst/>
            <a:gdLst>
              <a:gd name="connsiteX0" fmla="*/ 0 w 9737577"/>
              <a:gd name="connsiteY0" fmla="*/ 0 h 6858478"/>
              <a:gd name="connsiteX1" fmla="*/ 268876 w 9737577"/>
              <a:gd name="connsiteY1" fmla="*/ 0 h 6858478"/>
              <a:gd name="connsiteX2" fmla="*/ 1554480 w 9737577"/>
              <a:gd name="connsiteY2" fmla="*/ 0 h 6858478"/>
              <a:gd name="connsiteX3" fmla="*/ 5489397 w 9737577"/>
              <a:gd name="connsiteY3" fmla="*/ 0 h 6858478"/>
              <a:gd name="connsiteX4" fmla="*/ 6555625 w 9737577"/>
              <a:gd name="connsiteY4" fmla="*/ 0 h 6858478"/>
              <a:gd name="connsiteX5" fmla="*/ 6561202 w 9737577"/>
              <a:gd name="connsiteY5" fmla="*/ 0 h 6858478"/>
              <a:gd name="connsiteX6" fmla="*/ 9737577 w 9737577"/>
              <a:gd name="connsiteY6" fmla="*/ 6858478 h 6858478"/>
              <a:gd name="connsiteX7" fmla="*/ 2313022 w 9737577"/>
              <a:gd name="connsiteY7" fmla="*/ 6858478 h 6858478"/>
              <a:gd name="connsiteX8" fmla="*/ 2313282 w 9737577"/>
              <a:gd name="connsiteY8" fmla="*/ 6857916 h 6858478"/>
              <a:gd name="connsiteX9" fmla="*/ 1554480 w 9737577"/>
              <a:gd name="connsiteY9" fmla="*/ 6857916 h 6858478"/>
              <a:gd name="connsiteX10" fmla="*/ 1554480 w 9737577"/>
              <a:gd name="connsiteY10" fmla="*/ 6858000 h 6858478"/>
              <a:gd name="connsiteX11" fmla="*/ 0 w 9737577"/>
              <a:gd name="connsiteY11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37577" h="6858478">
                <a:moveTo>
                  <a:pt x="0" y="0"/>
                </a:moveTo>
                <a:lnTo>
                  <a:pt x="268876" y="0"/>
                </a:lnTo>
                <a:lnTo>
                  <a:pt x="1554480" y="0"/>
                </a:lnTo>
                <a:lnTo>
                  <a:pt x="5489397" y="0"/>
                </a:lnTo>
                <a:lnTo>
                  <a:pt x="6555625" y="0"/>
                </a:lnTo>
                <a:lnTo>
                  <a:pt x="6561202" y="0"/>
                </a:lnTo>
                <a:lnTo>
                  <a:pt x="9737577" y="6858478"/>
                </a:lnTo>
                <a:lnTo>
                  <a:pt x="2313022" y="6858478"/>
                </a:lnTo>
                <a:lnTo>
                  <a:pt x="2313282" y="6857916"/>
                </a:lnTo>
                <a:lnTo>
                  <a:pt x="1554480" y="6857916"/>
                </a:lnTo>
                <a:lnTo>
                  <a:pt x="155448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2EA12E3-1C9E-43D7-ABCC-C16A6ED4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308951" cy="6858478"/>
          </a:xfrm>
          <a:custGeom>
            <a:avLst/>
            <a:gdLst>
              <a:gd name="connsiteX0" fmla="*/ 0 w 9308951"/>
              <a:gd name="connsiteY0" fmla="*/ 0 h 6858478"/>
              <a:gd name="connsiteX1" fmla="*/ 838200 w 9308951"/>
              <a:gd name="connsiteY1" fmla="*/ 0 h 6858478"/>
              <a:gd name="connsiteX2" fmla="*/ 838200 w 9308951"/>
              <a:gd name="connsiteY2" fmla="*/ 479 h 6858478"/>
              <a:gd name="connsiteX3" fmla="*/ 1230899 w 9308951"/>
              <a:gd name="connsiteY3" fmla="*/ 479 h 6858478"/>
              <a:gd name="connsiteX4" fmla="*/ 1230899 w 9308951"/>
              <a:gd name="connsiteY4" fmla="*/ 0 h 6858478"/>
              <a:gd name="connsiteX5" fmla="*/ 5060771 w 9308951"/>
              <a:gd name="connsiteY5" fmla="*/ 0 h 6858478"/>
              <a:gd name="connsiteX6" fmla="*/ 6126999 w 9308951"/>
              <a:gd name="connsiteY6" fmla="*/ 0 h 6858478"/>
              <a:gd name="connsiteX7" fmla="*/ 6132576 w 9308951"/>
              <a:gd name="connsiteY7" fmla="*/ 0 h 6858478"/>
              <a:gd name="connsiteX8" fmla="*/ 9308951 w 9308951"/>
              <a:gd name="connsiteY8" fmla="*/ 6858478 h 6858478"/>
              <a:gd name="connsiteX9" fmla="*/ 1884396 w 9308951"/>
              <a:gd name="connsiteY9" fmla="*/ 6858478 h 6858478"/>
              <a:gd name="connsiteX10" fmla="*/ 1884656 w 9308951"/>
              <a:gd name="connsiteY10" fmla="*/ 6857916 h 6858478"/>
              <a:gd name="connsiteX11" fmla="*/ 1230899 w 9308951"/>
              <a:gd name="connsiteY11" fmla="*/ 6857916 h 6858478"/>
              <a:gd name="connsiteX12" fmla="*/ 1230899 w 9308951"/>
              <a:gd name="connsiteY12" fmla="*/ 6858478 h 6858478"/>
              <a:gd name="connsiteX13" fmla="*/ 651890 w 9308951"/>
              <a:gd name="connsiteY13" fmla="*/ 6858478 h 6858478"/>
              <a:gd name="connsiteX14" fmla="*/ 651890 w 9308951"/>
              <a:gd name="connsiteY14" fmla="*/ 6858000 h 6858478"/>
              <a:gd name="connsiteX15" fmla="*/ 0 w 9308951"/>
              <a:gd name="connsiteY15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08951" h="6858478">
                <a:moveTo>
                  <a:pt x="0" y="0"/>
                </a:moveTo>
                <a:lnTo>
                  <a:pt x="838200" y="0"/>
                </a:lnTo>
                <a:lnTo>
                  <a:pt x="838200" y="479"/>
                </a:lnTo>
                <a:lnTo>
                  <a:pt x="1230899" y="479"/>
                </a:lnTo>
                <a:lnTo>
                  <a:pt x="1230899" y="0"/>
                </a:lnTo>
                <a:lnTo>
                  <a:pt x="5060771" y="0"/>
                </a:lnTo>
                <a:lnTo>
                  <a:pt x="6126999" y="0"/>
                </a:lnTo>
                <a:lnTo>
                  <a:pt x="6132576" y="0"/>
                </a:lnTo>
                <a:lnTo>
                  <a:pt x="9308951" y="6858478"/>
                </a:lnTo>
                <a:lnTo>
                  <a:pt x="1884396" y="6858478"/>
                </a:lnTo>
                <a:lnTo>
                  <a:pt x="1884656" y="6857916"/>
                </a:lnTo>
                <a:lnTo>
                  <a:pt x="1230899" y="6857916"/>
                </a:lnTo>
                <a:lnTo>
                  <a:pt x="1230899" y="6858478"/>
                </a:lnTo>
                <a:lnTo>
                  <a:pt x="651890" y="6858478"/>
                </a:lnTo>
                <a:lnTo>
                  <a:pt x="65189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29684"/>
            <a:ext cx="5398235" cy="1325563"/>
          </a:xfrm>
        </p:spPr>
        <p:txBody>
          <a:bodyPr>
            <a:normAutofit/>
          </a:bodyPr>
          <a:lstStyle/>
          <a:p>
            <a:r>
              <a:rPr lang="fr-BE" sz="3600" b="1" dirty="0">
                <a:solidFill>
                  <a:schemeClr val="tx1">
                    <a:lumMod val="75000"/>
                  </a:schemeClr>
                </a:solidFill>
              </a:rPr>
              <a:t>Recherche développement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1F6D53-7F00-4353-895C-E36413B56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1835988"/>
            <a:ext cx="6032856" cy="415436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/>
              <a:t>Analyser le processus de développement d’un objet (dans notre cas un outil pédagogique) incluant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de cet objet, en tenant compte des données recueillies à chacune des phases de la démarche et du corpus scientifique existant.</a:t>
            </a:r>
          </a:p>
          <a:p>
            <a:pPr marL="0" indent="0">
              <a:buNone/>
            </a:pPr>
            <a:r>
              <a:rPr lang="fr-FR" dirty="0"/>
              <a:t>(Loiselle &amp; Harvey, 2007)</a:t>
            </a:r>
            <a:endParaRPr lang="fr-BE" sz="2000" b="1" dirty="0"/>
          </a:p>
          <a:p>
            <a:endParaRPr lang="fr-BE" sz="2000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E4DEB468-A9C6-49FF-B829-E1F567E32E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7833171"/>
              </p:ext>
            </p:extLst>
          </p:nvPr>
        </p:nvGraphicFramePr>
        <p:xfrm>
          <a:off x="989045" y="2821858"/>
          <a:ext cx="4422710" cy="1526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4751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93092A-ACBE-4C34-82A8-29CE5F818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293092A-ACBE-4C34-82A8-29CE5F818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1F2EC9-BF30-4D66-BCBD-6E6B29A59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21F2EC9-BF30-4D66-BCBD-6E6B29A59D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9E2A77-2B81-46E1-A42C-5918BFE86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379E2A77-2B81-46E1-A42C-5918BFE86D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0171BD3-E215-4FD1-9ED7-11AD5A27B9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6" r="1" b="1"/>
          <a:stretch/>
        </p:blipFill>
        <p:spPr>
          <a:xfrm>
            <a:off x="-1" y="-157306"/>
            <a:ext cx="12192000" cy="685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90" y="421883"/>
            <a:ext cx="5277333" cy="1325563"/>
          </a:xfrm>
        </p:spPr>
        <p:txBody>
          <a:bodyPr>
            <a:normAutofit/>
          </a:bodyPr>
          <a:lstStyle/>
          <a:p>
            <a:r>
              <a:rPr lang="fr-BE" b="1" dirty="0"/>
              <a:t>Contexte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1F6D53-7F00-4353-895C-E36413B56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381" y="1492898"/>
            <a:ext cx="5396242" cy="5205744"/>
          </a:xfrm>
          <a:solidFill>
            <a:schemeClr val="tx2"/>
          </a:solidFill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BE" sz="32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Pourquoi renforcer ses compétences orthographiques?</a:t>
            </a:r>
          </a:p>
          <a:p>
            <a:pPr marL="0" indent="0">
              <a:buNone/>
            </a:pPr>
            <a:r>
              <a:rPr lang="fr-BE" sz="3200" dirty="0">
                <a:solidFill>
                  <a:schemeClr val="bg1"/>
                </a:solidFill>
              </a:rPr>
              <a:t>Une </a:t>
            </a:r>
            <a:r>
              <a:rPr lang="fr-BE" sz="3200" dirty="0">
                <a:solidFill>
                  <a:srgbClr val="D91D4E"/>
                </a:solidFill>
              </a:rPr>
              <a:t>étude</a:t>
            </a:r>
            <a:r>
              <a:rPr lang="fr-BE" sz="3200" dirty="0">
                <a:solidFill>
                  <a:schemeClr val="bg1"/>
                </a:solidFill>
              </a:rPr>
              <a:t> empirique récente du CNRS, intitulée « Faut-il encourager les étudiants à améliorer leur orthographe? » (</a:t>
            </a:r>
            <a:r>
              <a:rPr lang="fr-BE" sz="3200" dirty="0" err="1">
                <a:solidFill>
                  <a:schemeClr val="bg1"/>
                </a:solidFill>
              </a:rPr>
              <a:t>Bellity</a:t>
            </a:r>
            <a:r>
              <a:rPr lang="fr-BE" sz="3200" dirty="0">
                <a:solidFill>
                  <a:schemeClr val="bg1"/>
                </a:solidFill>
              </a:rPr>
              <a:t> et al., 2016), a montré l’</a:t>
            </a:r>
            <a:r>
              <a:rPr lang="fr-BE" sz="3200" dirty="0">
                <a:solidFill>
                  <a:srgbClr val="D91D4E"/>
                </a:solidFill>
              </a:rPr>
              <a:t>impact</a:t>
            </a:r>
            <a:r>
              <a:rPr lang="fr-BE" sz="3200" dirty="0">
                <a:solidFill>
                  <a:srgbClr val="FF0000"/>
                </a:solidFill>
              </a:rPr>
              <a:t> </a:t>
            </a:r>
            <a:r>
              <a:rPr lang="fr-BE" sz="3200" dirty="0">
                <a:solidFill>
                  <a:schemeClr val="bg1"/>
                </a:solidFill>
              </a:rPr>
              <a:t>de la </a:t>
            </a:r>
            <a:r>
              <a:rPr lang="fr-BE" sz="3200" dirty="0">
                <a:solidFill>
                  <a:srgbClr val="D91D4E"/>
                </a:solidFill>
              </a:rPr>
              <a:t>maîtrise de la langue </a:t>
            </a:r>
            <a:r>
              <a:rPr lang="fr-BE" sz="3200" dirty="0">
                <a:solidFill>
                  <a:schemeClr val="bg1"/>
                </a:solidFill>
              </a:rPr>
              <a:t>française sur la </a:t>
            </a:r>
            <a:r>
              <a:rPr lang="fr-BE" sz="3200" dirty="0">
                <a:solidFill>
                  <a:srgbClr val="D91D4E"/>
                </a:solidFill>
              </a:rPr>
              <a:t>réussite à l’Université</a:t>
            </a:r>
            <a:r>
              <a:rPr lang="fr-BE" sz="32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fr-BE" sz="1800" dirty="0"/>
          </a:p>
        </p:txBody>
      </p:sp>
      <p:sp>
        <p:nvSpPr>
          <p:cNvPr id="42" name="Freeform 49">
            <a:extLst>
              <a:ext uri="{FF2B5EF4-FFF2-40B4-BE49-F238E27FC236}">
                <a16:creationId xmlns:a16="http://schemas.microsoft.com/office/drawing/2014/main" id="{EF9B8DF2-C3F5-49A2-94D2-F7B65A0F1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4" y="581159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9F0BEA3-14DC-467B-9770-A6E413398A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338"/>
          <a:stretch/>
        </p:blipFill>
        <p:spPr>
          <a:xfrm>
            <a:off x="6893344" y="760562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57680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0171BD3-E215-4FD1-9ED7-11AD5A27B9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6" r="1" b="1"/>
          <a:stretch/>
        </p:blipFill>
        <p:spPr>
          <a:xfrm>
            <a:off x="-1" y="-157306"/>
            <a:ext cx="12192000" cy="685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90" y="421883"/>
            <a:ext cx="5277333" cy="1325563"/>
          </a:xfrm>
        </p:spPr>
        <p:txBody>
          <a:bodyPr>
            <a:normAutofit/>
          </a:bodyPr>
          <a:lstStyle/>
          <a:p>
            <a:r>
              <a:rPr lang="fr-BE" b="1" dirty="0"/>
              <a:t>Contexte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1F6D53-7F00-4353-895C-E36413B56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836" y="1492898"/>
            <a:ext cx="5396242" cy="5205744"/>
          </a:xfrm>
          <a:solidFill>
            <a:schemeClr val="tx2"/>
          </a:solidFill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fr-BE" sz="35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Pourquoi renforcer ses compétences orthographiques?</a:t>
            </a:r>
          </a:p>
          <a:p>
            <a:pPr marL="0" indent="0">
              <a:buNone/>
            </a:pPr>
            <a:r>
              <a:rPr lang="fr-BE" dirty="0">
                <a:solidFill>
                  <a:schemeClr val="bg1"/>
                </a:solidFill>
              </a:rPr>
              <a:t>L’usage de l’écrit ne cesse de croitre dans les organisations. Selon une étude (</a:t>
            </a:r>
            <a:r>
              <a:rPr lang="fr-BE" dirty="0" err="1">
                <a:solidFill>
                  <a:schemeClr val="bg1"/>
                </a:solidFill>
              </a:rPr>
              <a:t>Moatty</a:t>
            </a:r>
            <a:r>
              <a:rPr lang="fr-BE" dirty="0">
                <a:solidFill>
                  <a:schemeClr val="bg1"/>
                </a:solidFill>
              </a:rPr>
              <a:t> &amp; </a:t>
            </a:r>
            <a:r>
              <a:rPr lang="fr-BE" dirty="0" err="1">
                <a:solidFill>
                  <a:schemeClr val="bg1"/>
                </a:solidFill>
              </a:rPr>
              <a:t>Rouard</a:t>
            </a:r>
            <a:r>
              <a:rPr lang="fr-BE" dirty="0">
                <a:solidFill>
                  <a:schemeClr val="bg1"/>
                </a:solidFill>
              </a:rPr>
              <a:t>, 2010), plus </a:t>
            </a:r>
            <a:r>
              <a:rPr lang="fr-BE" dirty="0">
                <a:solidFill>
                  <a:srgbClr val="D91D4E"/>
                </a:solidFill>
              </a:rPr>
              <a:t>d’un tiers des salariés </a:t>
            </a:r>
            <a:r>
              <a:rPr lang="fr-BE" dirty="0">
                <a:solidFill>
                  <a:schemeClr val="bg1"/>
                </a:solidFill>
              </a:rPr>
              <a:t>passent au moins </a:t>
            </a:r>
            <a:r>
              <a:rPr lang="fr-BE" dirty="0">
                <a:solidFill>
                  <a:srgbClr val="D91D4E"/>
                </a:solidFill>
              </a:rPr>
              <a:t>un quart de leur journée </a:t>
            </a:r>
            <a:r>
              <a:rPr lang="fr-BE" dirty="0">
                <a:solidFill>
                  <a:schemeClr val="bg1"/>
                </a:solidFill>
              </a:rPr>
              <a:t>de travail à </a:t>
            </a:r>
            <a:r>
              <a:rPr lang="fr-BE" dirty="0">
                <a:solidFill>
                  <a:srgbClr val="D91D4E"/>
                </a:solidFill>
              </a:rPr>
              <a:t>rédiger</a:t>
            </a:r>
            <a:r>
              <a:rPr lang="fr-BE" dirty="0">
                <a:solidFill>
                  <a:schemeClr val="bg1"/>
                </a:solidFill>
              </a:rPr>
              <a:t>. Par conséquent, les </a:t>
            </a:r>
            <a:r>
              <a:rPr lang="fr-BE" dirty="0">
                <a:solidFill>
                  <a:srgbClr val="D91D4E"/>
                </a:solidFill>
              </a:rPr>
              <a:t>compétences scripturales</a:t>
            </a:r>
            <a:r>
              <a:rPr lang="fr-BE" dirty="0">
                <a:solidFill>
                  <a:schemeClr val="bg1"/>
                </a:solidFill>
              </a:rPr>
              <a:t>, parmi lesquelles la maîtrise de l’</a:t>
            </a:r>
            <a:r>
              <a:rPr lang="fr-BE" dirty="0">
                <a:solidFill>
                  <a:srgbClr val="D91D4E"/>
                </a:solidFill>
              </a:rPr>
              <a:t>orthographe</a:t>
            </a:r>
            <a:r>
              <a:rPr lang="fr-BE" dirty="0">
                <a:solidFill>
                  <a:schemeClr val="bg1"/>
                </a:solidFill>
              </a:rPr>
              <a:t>, apparaissent aujourd’hui </a:t>
            </a:r>
            <a:r>
              <a:rPr lang="fr-BE" dirty="0">
                <a:solidFill>
                  <a:srgbClr val="D91D4E"/>
                </a:solidFill>
              </a:rPr>
              <a:t>indispensables</a:t>
            </a:r>
            <a:r>
              <a:rPr lang="fr-BE" dirty="0">
                <a:solidFill>
                  <a:schemeClr val="bg1"/>
                </a:solidFill>
              </a:rPr>
              <a:t>.</a:t>
            </a:r>
            <a:endParaRPr lang="fr-BE" sz="3800" dirty="0">
              <a:solidFill>
                <a:schemeClr val="bg1"/>
              </a:solidFill>
            </a:endParaRPr>
          </a:p>
        </p:txBody>
      </p:sp>
      <p:sp>
        <p:nvSpPr>
          <p:cNvPr id="42" name="Freeform 49">
            <a:extLst>
              <a:ext uri="{FF2B5EF4-FFF2-40B4-BE49-F238E27FC236}">
                <a16:creationId xmlns:a16="http://schemas.microsoft.com/office/drawing/2014/main" id="{EF9B8DF2-C3F5-49A2-94D2-F7B65A0F1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4" y="581159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9F0BEA3-14DC-467B-9770-A6E413398A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338"/>
          <a:stretch/>
        </p:blipFill>
        <p:spPr>
          <a:xfrm>
            <a:off x="6893344" y="760562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DFD2C493-2104-4AE6-A0DB-6C36C675B5ED}"/>
              </a:ext>
            </a:extLst>
          </p:cNvPr>
          <p:cNvSpPr/>
          <p:nvPr/>
        </p:nvSpPr>
        <p:spPr>
          <a:xfrm>
            <a:off x="6826669" y="642680"/>
            <a:ext cx="6225496" cy="6345760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400" dirty="0">
              <a:solidFill>
                <a:srgbClr val="FF0000"/>
              </a:solidFill>
            </a:endParaRPr>
          </a:p>
          <a:p>
            <a:pPr algn="ctr"/>
            <a:endParaRPr lang="fr-BE" sz="2400" dirty="0">
              <a:solidFill>
                <a:srgbClr val="FF0000"/>
              </a:solidFill>
            </a:endParaRPr>
          </a:p>
          <a:p>
            <a:pPr algn="ctr"/>
            <a:endParaRPr lang="fr-BE" sz="2400" dirty="0">
              <a:solidFill>
                <a:srgbClr val="FF0000"/>
              </a:solidFill>
            </a:endParaRPr>
          </a:p>
          <a:p>
            <a:pPr algn="ctr"/>
            <a:r>
              <a:rPr lang="fr-BE" sz="2400" dirty="0">
                <a:solidFill>
                  <a:srgbClr val="D91D4E"/>
                </a:solidFill>
              </a:rPr>
              <a:t>86% des employeurs </a:t>
            </a:r>
            <a:r>
              <a:rPr lang="fr-BE" sz="2400" dirty="0">
                <a:solidFill>
                  <a:schemeClr val="bg1"/>
                </a:solidFill>
              </a:rPr>
              <a:t>considèrent que la maitrise de l’expression écrite et orale est une compétence importante dans leur secteur d’activité</a:t>
            </a:r>
          </a:p>
          <a:p>
            <a:pPr algn="ctr"/>
            <a:r>
              <a:rPr lang="fr-BE" dirty="0">
                <a:solidFill>
                  <a:schemeClr val="bg1"/>
                </a:solidFill>
              </a:rPr>
              <a:t>(Ipsos, Enquête employeurs 2021)</a:t>
            </a:r>
          </a:p>
          <a:p>
            <a:pPr algn="ctr"/>
            <a:endParaRPr lang="fr-BE" dirty="0">
              <a:solidFill>
                <a:schemeClr val="bg1"/>
              </a:solidFill>
            </a:endParaRPr>
          </a:p>
          <a:p>
            <a:pPr algn="ctr"/>
            <a:endParaRPr lang="fr-BE" sz="2400" dirty="0">
              <a:solidFill>
                <a:schemeClr val="bg1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B3DCC5D-5340-409E-88C2-F3C299C153CD}"/>
              </a:ext>
            </a:extLst>
          </p:cNvPr>
          <p:cNvSpPr/>
          <p:nvPr/>
        </p:nvSpPr>
        <p:spPr>
          <a:xfrm>
            <a:off x="6740868" y="916416"/>
            <a:ext cx="6435894" cy="6358708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>
                <a:solidFill>
                  <a:srgbClr val="D91D4E"/>
                </a:solidFill>
              </a:rPr>
              <a:t>76% des employeurs </a:t>
            </a:r>
            <a:r>
              <a:rPr lang="fr-BE" sz="2400" dirty="0">
                <a:solidFill>
                  <a:schemeClr val="bg1"/>
                </a:solidFill>
              </a:rPr>
              <a:t>estiment que leurs équipes sont confrontées à des lacunes d’expression écrite et/ou orale et en orthographe </a:t>
            </a:r>
          </a:p>
          <a:p>
            <a:pPr algn="ctr"/>
            <a:r>
              <a:rPr lang="fr-BE" dirty="0">
                <a:solidFill>
                  <a:schemeClr val="bg1"/>
                </a:solidFill>
              </a:rPr>
              <a:t>(Ipsos, Enquête employeurs 2021)</a:t>
            </a:r>
          </a:p>
        </p:txBody>
      </p:sp>
    </p:spTree>
    <p:extLst>
      <p:ext uri="{BB962C8B-B14F-4D97-AF65-F5344CB8AC3E}">
        <p14:creationId xmlns:p14="http://schemas.microsoft.com/office/powerpoint/2010/main" val="1731863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30171BD3-E215-4FD1-9ED7-11AD5A27B9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3" r="-2" b="-2"/>
          <a:stretch/>
        </p:blipFill>
        <p:spPr>
          <a:xfrm>
            <a:off x="0" y="-2008"/>
            <a:ext cx="12188952" cy="6857990"/>
          </a:xfrm>
          <a:prstGeom prst="rect">
            <a:avLst/>
          </a:prstGeom>
        </p:spPr>
      </p:pic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 descr="Une image contenant intérieur, ordinateur, portable, guichet&#10;&#10;Description générée automatiquement">
            <a:extLst>
              <a:ext uri="{FF2B5EF4-FFF2-40B4-BE49-F238E27FC236}">
                <a16:creationId xmlns:a16="http://schemas.microsoft.com/office/drawing/2014/main" id="{A9F0BEA3-14DC-467B-9770-A6E413398AE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4" b="11477"/>
          <a:stretch/>
        </p:blipFill>
        <p:spPr>
          <a:xfrm>
            <a:off x="-119149" y="-47495"/>
            <a:ext cx="5487562" cy="5702433"/>
          </a:xfrm>
          <a:custGeom>
            <a:avLst/>
            <a:gdLst/>
            <a:ahLst/>
            <a:cxnLst/>
            <a:rect l="l" t="t" r="r" b="b"/>
            <a:pathLst>
              <a:path w="5067519" h="5265942">
                <a:moveTo>
                  <a:pt x="0" y="0"/>
                </a:moveTo>
                <a:lnTo>
                  <a:pt x="4097786" y="0"/>
                </a:lnTo>
                <a:lnTo>
                  <a:pt x="4176264" y="71326"/>
                </a:lnTo>
                <a:cubicBezTo>
                  <a:pt x="4726927" y="621989"/>
                  <a:pt x="5067519" y="1382723"/>
                  <a:pt x="5067519" y="2223006"/>
                </a:cubicBezTo>
                <a:cubicBezTo>
                  <a:pt x="5067519" y="3903573"/>
                  <a:pt x="3705150" y="5265942"/>
                  <a:pt x="2024583" y="5265942"/>
                </a:cubicBezTo>
                <a:cubicBezTo>
                  <a:pt x="1315594" y="5265942"/>
                  <a:pt x="663237" y="5023470"/>
                  <a:pt x="145914" y="4616926"/>
                </a:cubicBezTo>
                <a:lnTo>
                  <a:pt x="0" y="4489006"/>
                </a:lnTo>
                <a:close/>
              </a:path>
            </a:pathLst>
          </a:cu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28FC02FC-0C56-456C-91E2-54C09092D408}"/>
              </a:ext>
            </a:extLst>
          </p:cNvPr>
          <p:cNvSpPr/>
          <p:nvPr/>
        </p:nvSpPr>
        <p:spPr>
          <a:xfrm>
            <a:off x="-970060" y="-1019720"/>
            <a:ext cx="6530029" cy="685799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000" dirty="0">
              <a:solidFill>
                <a:schemeClr val="bg1"/>
              </a:solidFill>
            </a:endParaRPr>
          </a:p>
          <a:p>
            <a:pPr algn="ctr"/>
            <a:endParaRPr lang="fr-BE" sz="2000" dirty="0">
              <a:solidFill>
                <a:schemeClr val="bg1"/>
              </a:solidFill>
            </a:endParaRPr>
          </a:p>
          <a:p>
            <a:pPr algn="ctr"/>
            <a:endParaRPr lang="fr-BE" sz="2000" dirty="0">
              <a:solidFill>
                <a:schemeClr val="bg1"/>
              </a:solidFill>
            </a:endParaRPr>
          </a:p>
          <a:p>
            <a:pPr algn="ctr"/>
            <a:r>
              <a:rPr lang="fr-BE" sz="2400" dirty="0">
                <a:solidFill>
                  <a:schemeClr val="bg1"/>
                </a:solidFill>
              </a:rPr>
              <a:t>Problématique</a:t>
            </a:r>
          </a:p>
          <a:p>
            <a:pPr algn="ctr"/>
            <a:endParaRPr lang="fr-BE" sz="2000" dirty="0">
              <a:solidFill>
                <a:schemeClr val="bg1"/>
              </a:solidFill>
            </a:endParaRPr>
          </a:p>
          <a:p>
            <a:pPr algn="ctr"/>
            <a:r>
              <a:rPr lang="fr-BE" sz="2400" dirty="0">
                <a:solidFill>
                  <a:schemeClr val="bg1"/>
                </a:solidFill>
              </a:rPr>
              <a:t>Est-ce que les exercices répétitifs, la systématisation, vont permettre aux étudiants de renforcer leur niveau de maîtrise de l’orthographe? </a:t>
            </a:r>
          </a:p>
          <a:p>
            <a:pPr algn="ctr"/>
            <a:endParaRPr lang="fr-BE" dirty="0">
              <a:solidFill>
                <a:schemeClr val="bg1"/>
              </a:solidFill>
            </a:endParaRPr>
          </a:p>
          <a:p>
            <a:pPr algn="ct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50068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6387102" cy="1325563"/>
          </a:xfrm>
        </p:spPr>
        <p:txBody>
          <a:bodyPr>
            <a:normAutofit/>
          </a:bodyPr>
          <a:lstStyle/>
          <a:p>
            <a:r>
              <a:rPr lang="fr-BE" b="1" dirty="0"/>
              <a:t>Objectif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1F6D53-7F00-4353-895C-E36413B56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2871982"/>
            <a:ext cx="6382657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BE" dirty="0"/>
              <a:t>Concevoir, développer et tester un outil didactique numérique </a:t>
            </a:r>
            <a:r>
              <a:rPr lang="fr-BE" dirty="0">
                <a:solidFill>
                  <a:srgbClr val="D91D4E"/>
                </a:solidFill>
              </a:rPr>
              <a:t>gratuit</a:t>
            </a:r>
            <a:r>
              <a:rPr lang="fr-BE" dirty="0"/>
              <a:t> permettant de renforcer les compétences orthographiques des étudiants </a:t>
            </a:r>
            <a:endParaRPr lang="fr-BE" sz="1800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9F0BEA3-14DC-467B-9770-A6E413398A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6" r="1" b="1"/>
          <a:stretch/>
        </p:blipFill>
        <p:spPr>
          <a:xfrm>
            <a:off x="7689829" y="10"/>
            <a:ext cx="4502173" cy="3448209"/>
          </a:xfrm>
          <a:custGeom>
            <a:avLst/>
            <a:gdLst/>
            <a:ahLst/>
            <a:cxnLst/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0171BD3-E215-4FD1-9ED7-11AD5A27B9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68825" y="4090219"/>
            <a:ext cx="3423175" cy="2664542"/>
          </a:xfrm>
          <a:custGeom>
            <a:avLst/>
            <a:gdLst/>
            <a:ahLst/>
            <a:cxnLst/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62749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4264" y="266700"/>
            <a:ext cx="4892040" cy="1057275"/>
          </a:xfrm>
        </p:spPr>
        <p:txBody>
          <a:bodyPr anchor="b">
            <a:normAutofit/>
          </a:bodyPr>
          <a:lstStyle/>
          <a:p>
            <a:r>
              <a:rPr lang="fr-BE" sz="4000" b="1" dirty="0">
                <a:solidFill>
                  <a:schemeClr val="bg1"/>
                </a:solidFill>
              </a:rPr>
              <a:t>Expérimentation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1F6D53-7F00-4353-895C-E36413B56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4264" y="1695450"/>
            <a:ext cx="4892040" cy="4412742"/>
          </a:xfrm>
          <a:noFill/>
        </p:spPr>
        <p:txBody>
          <a:bodyPr anchor="t">
            <a:normAutofit/>
          </a:bodyPr>
          <a:lstStyle/>
          <a:p>
            <a:r>
              <a:rPr lang="fr-BE" sz="2000" dirty="0">
                <a:solidFill>
                  <a:schemeClr val="bg1"/>
                </a:solidFill>
              </a:rPr>
              <a:t>Objectif: mesurer l’efficacité du dispositif</a:t>
            </a:r>
          </a:p>
          <a:p>
            <a:r>
              <a:rPr lang="fr-BE" sz="2000" dirty="0">
                <a:solidFill>
                  <a:schemeClr val="bg1"/>
                </a:solidFill>
              </a:rPr>
              <a:t>Année académique 2021-2022, Q1</a:t>
            </a:r>
          </a:p>
          <a:p>
            <a:r>
              <a:rPr lang="fr-BE" sz="2000" dirty="0">
                <a:solidFill>
                  <a:schemeClr val="bg1"/>
                </a:solidFill>
              </a:rPr>
              <a:t>Etudiants BAC1 ADL/ADV + Coop + Droit + Préscolaire </a:t>
            </a:r>
          </a:p>
          <a:p>
            <a:r>
              <a:rPr lang="fr-BE" sz="2000" dirty="0">
                <a:solidFill>
                  <a:schemeClr val="bg1"/>
                </a:solidFill>
              </a:rPr>
              <a:t>Prétest + post-test en ligne </a:t>
            </a:r>
          </a:p>
          <a:p>
            <a:r>
              <a:rPr lang="fr-BE" sz="2000" dirty="0">
                <a:solidFill>
                  <a:schemeClr val="bg1"/>
                </a:solidFill>
              </a:rPr>
              <a:t>Dictée prétest + post-test bac Droit</a:t>
            </a:r>
          </a:p>
          <a:p>
            <a:r>
              <a:rPr lang="fr-BE" sz="2000" dirty="0">
                <a:solidFill>
                  <a:schemeClr val="bg1"/>
                </a:solidFill>
              </a:rPr>
              <a:t>Résultats examen</a:t>
            </a:r>
          </a:p>
          <a:p>
            <a:r>
              <a:rPr lang="fr-BE" sz="2000" dirty="0">
                <a:solidFill>
                  <a:schemeClr val="bg1"/>
                </a:solidFill>
              </a:rPr>
              <a:t>Bonus 1 point examen (</a:t>
            </a:r>
            <a:r>
              <a:rPr lang="fr-BE" sz="2000" strike="sngStrike" dirty="0">
                <a:solidFill>
                  <a:schemeClr val="bg1"/>
                </a:solidFill>
              </a:rPr>
              <a:t>groupe test/groupe contrôle</a:t>
            </a:r>
            <a:r>
              <a:rPr lang="fr-BE" sz="2000" dirty="0">
                <a:solidFill>
                  <a:schemeClr val="bg1"/>
                </a:solidFill>
              </a:rPr>
              <a:t>)</a:t>
            </a:r>
          </a:p>
          <a:p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pPr marL="0" indent="0">
              <a:buNone/>
            </a:pPr>
            <a:endParaRPr lang="fr-BE" sz="2000" dirty="0"/>
          </a:p>
          <a:p>
            <a:endParaRPr lang="fr-BE" sz="2000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63BA7E8-DCFF-4682-A4C9-D91217277B7E}"/>
              </a:ext>
            </a:extLst>
          </p:cNvPr>
          <p:cNvSpPr/>
          <p:nvPr/>
        </p:nvSpPr>
        <p:spPr>
          <a:xfrm>
            <a:off x="989049" y="1222309"/>
            <a:ext cx="4217730" cy="40961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9" name="Image 8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5CFAD69B-1236-40BF-BCEF-87FD6AB1E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824" y="2195386"/>
            <a:ext cx="3223539" cy="187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25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5E8D2E83-FB3A-40E7-A9E5-7AB389D61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23809"/>
            <a:ext cx="11016943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936" y="5000625"/>
            <a:ext cx="9265771" cy="941435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3600" b="1" dirty="0" err="1"/>
              <a:t>Etudiants</a:t>
            </a:r>
            <a:r>
              <a:rPr lang="en-US" sz="3600" b="1" dirty="0"/>
              <a:t> </a:t>
            </a:r>
            <a:r>
              <a:rPr lang="en-US" sz="3600" b="1" dirty="0" err="1"/>
              <a:t>ayant</a:t>
            </a:r>
            <a:r>
              <a:rPr lang="en-US" sz="3600" b="1" dirty="0"/>
              <a:t> </a:t>
            </a:r>
            <a:r>
              <a:rPr lang="en-US" sz="3600" b="1" dirty="0" err="1"/>
              <a:t>terminé</a:t>
            </a:r>
            <a:r>
              <a:rPr lang="en-US" sz="3600" b="1" dirty="0"/>
              <a:t> le </a:t>
            </a:r>
            <a:r>
              <a:rPr lang="en-US" sz="3600" b="1" dirty="0" err="1"/>
              <a:t>parcours</a:t>
            </a:r>
            <a:br>
              <a:rPr lang="en-US" sz="3600" b="1" dirty="0"/>
            </a:br>
            <a:r>
              <a:rPr lang="en-US" sz="3600" b="1" dirty="0">
                <a:solidFill>
                  <a:schemeClr val="accent2"/>
                </a:solidFill>
              </a:rPr>
              <a:t>(ADV – ADL – COOP – DRT)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1D4A298-E6D4-488C-8C03-585C77575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804301"/>
              </p:ext>
            </p:extLst>
          </p:nvPr>
        </p:nvGraphicFramePr>
        <p:xfrm>
          <a:off x="114300" y="114300"/>
          <a:ext cx="119634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2879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5E8D2E83-FB3A-40E7-A9E5-7AB389D61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23809"/>
            <a:ext cx="11016943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484FDB-255B-420D-B856-6CACA000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936" y="5181600"/>
            <a:ext cx="9265771" cy="760460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3600" b="1" dirty="0" err="1"/>
              <a:t>Etudiants</a:t>
            </a:r>
            <a:r>
              <a:rPr lang="en-US" sz="3600" b="1" dirty="0"/>
              <a:t> </a:t>
            </a:r>
            <a:r>
              <a:rPr lang="en-US" sz="3600" b="1" dirty="0" err="1"/>
              <a:t>ayant</a:t>
            </a:r>
            <a:r>
              <a:rPr lang="en-US" sz="3600" b="1" dirty="0"/>
              <a:t> </a:t>
            </a:r>
            <a:r>
              <a:rPr lang="en-US" sz="3600" b="1" dirty="0" err="1"/>
              <a:t>terminé</a:t>
            </a:r>
            <a:r>
              <a:rPr lang="en-US" sz="3600" b="1" dirty="0"/>
              <a:t> le </a:t>
            </a:r>
            <a:r>
              <a:rPr lang="en-US" sz="3600" b="1" dirty="0" err="1"/>
              <a:t>parcours</a:t>
            </a:r>
            <a:br>
              <a:rPr lang="en-US" sz="3600" b="1" dirty="0"/>
            </a:br>
            <a:r>
              <a:rPr lang="en-US" sz="3600" b="1" dirty="0">
                <a:solidFill>
                  <a:srgbClr val="7030A0"/>
                </a:solidFill>
              </a:rPr>
              <a:t>(</a:t>
            </a:r>
            <a:r>
              <a:rPr lang="en-US" sz="3600" b="1" dirty="0" err="1">
                <a:solidFill>
                  <a:srgbClr val="7030A0"/>
                </a:solidFill>
              </a:rPr>
              <a:t>Instituteur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Préscolaire</a:t>
            </a:r>
            <a:r>
              <a:rPr lang="en-US" sz="3600" b="1" dirty="0">
                <a:solidFill>
                  <a:srgbClr val="7030A0"/>
                </a:solidFill>
              </a:rPr>
              <a:t>)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1D4A298-E6D4-488C-8C03-585C77575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430636"/>
              </p:ext>
            </p:extLst>
          </p:nvPr>
        </p:nvGraphicFramePr>
        <p:xfrm>
          <a:off x="1047750" y="1277953"/>
          <a:ext cx="9810749" cy="2262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570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27539</TotalTime>
  <Words>714</Words>
  <Application>Microsoft Office PowerPoint</Application>
  <PresentationFormat>Grand écran</PresentationFormat>
  <Paragraphs>194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Thème Office</vt:lpstr>
      <vt:lpstr>Un outil d’entrainement en ligne pour améliorer et consolider la compétence orthographique  </vt:lpstr>
      <vt:lpstr>Recherche développement </vt:lpstr>
      <vt:lpstr>Contexte </vt:lpstr>
      <vt:lpstr>Contexte </vt:lpstr>
      <vt:lpstr>Présentation PowerPoint</vt:lpstr>
      <vt:lpstr>Objectif </vt:lpstr>
      <vt:lpstr>Expérimentation </vt:lpstr>
      <vt:lpstr>Etudiants ayant terminé le parcours (ADV – ADL – COOP – DRT)</vt:lpstr>
      <vt:lpstr>Etudiants ayant terminé le parcours (Instituteur Préscolaire)</vt:lpstr>
      <vt:lpstr> Résultats Pré et Post-test (ADV + ADL +DR)</vt:lpstr>
      <vt:lpstr> Résultats Pré et Post-test (ADV + ADL +DR)</vt:lpstr>
      <vt:lpstr> Résultats Examen français (ADV + ADL +DR + COOP)</vt:lpstr>
      <vt:lpstr> Résultats Dictées DR</vt:lpstr>
      <vt:lpstr>Quelques chiffres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outil d’entrainement en ligne pour améliorer et consolider la compétence orthographique</dc:title>
  <dc:creator>Sabine JACOB (onmicrosoft.com)</dc:creator>
  <cp:lastModifiedBy>Sabine JACOB (onmicrosoft.com)</cp:lastModifiedBy>
  <cp:revision>105</cp:revision>
  <dcterms:created xsi:type="dcterms:W3CDTF">2021-03-10T16:49:14Z</dcterms:created>
  <dcterms:modified xsi:type="dcterms:W3CDTF">2022-05-03T11:00:25Z</dcterms:modified>
</cp:coreProperties>
</file>